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52" r:id="rId1"/>
  </p:sldMasterIdLst>
  <p:sldIdLst>
    <p:sldId id="256" r:id="rId2"/>
  </p:sldIdLst>
  <p:sldSz cx="6858000" cy="9144000" type="screen4x3"/>
  <p:notesSz cx="6888163" cy="100203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CC"/>
    <a:srgbClr val="669900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aximized">
    <p:restoredLeft sz="34555" autoAdjust="0"/>
    <p:restoredTop sz="94688" autoAdjust="0"/>
  </p:normalViewPr>
  <p:slideViewPr>
    <p:cSldViewPr>
      <p:cViewPr>
        <p:scale>
          <a:sx n="80" d="100"/>
          <a:sy n="80" d="100"/>
        </p:scale>
        <p:origin x="-3222" y="-150"/>
      </p:cViewPr>
      <p:guideLst>
        <p:guide orient="horz" pos="2880"/>
        <p:guide pos="216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3947" y="578883"/>
            <a:ext cx="6230107" cy="414528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541782" y="2426941"/>
            <a:ext cx="5829300" cy="24384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541782" y="4913376"/>
            <a:ext cx="5829300" cy="12192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1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77190" y="707136"/>
            <a:ext cx="6137910" cy="5583936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4972050" y="711206"/>
            <a:ext cx="1485900" cy="7010399"/>
          </a:xfrm>
        </p:spPr>
        <p:txBody>
          <a:bodyPr vert="eaVert"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00050" y="711204"/>
            <a:ext cx="4457700" cy="70104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77190" y="707136"/>
            <a:ext cx="6137910" cy="5583936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Скругленный прямоугольник 13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313947" y="578883"/>
            <a:ext cx="6230107" cy="578843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1258" y="6571488"/>
            <a:ext cx="6137910" cy="902208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51258" y="7499312"/>
            <a:ext cx="6137910" cy="560832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385764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3566520" y="707136"/>
            <a:ext cx="2948940" cy="585216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77190" y="6644640"/>
            <a:ext cx="6137910" cy="140208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5418" y="772584"/>
            <a:ext cx="2948940" cy="1056216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3489127" y="772584"/>
            <a:ext cx="2948940" cy="1056216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5418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3489127" y="1930400"/>
            <a:ext cx="2948940" cy="465328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154088" y="711200"/>
            <a:ext cx="2228850" cy="12192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4154135" y="1930403"/>
            <a:ext cx="2228850" cy="5608149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571030" y="1240192"/>
            <a:ext cx="3469619" cy="6299203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Скругленный прямоугольник 14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с одним скругленным углом 10"/>
          <p:cNvSpPr/>
          <p:nvPr/>
        </p:nvSpPr>
        <p:spPr>
          <a:xfrm>
            <a:off x="4800600" y="578883"/>
            <a:ext cx="1743454" cy="57912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42900" y="6682741"/>
            <a:ext cx="6172200" cy="140208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4847034" y="711200"/>
            <a:ext cx="1680210" cy="5615307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16110" y="581024"/>
            <a:ext cx="4443984" cy="57912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228601" y="438913"/>
            <a:ext cx="6399041" cy="8262425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313947" y="578883"/>
            <a:ext cx="6230107" cy="73152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377190" y="6647453"/>
            <a:ext cx="6137910" cy="140208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>
          <a:xfrm>
            <a:off x="377190" y="707136"/>
            <a:ext cx="6137910" cy="5583936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28322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58F30D-9DDD-4B3B-AA7D-E56562D80A56}" type="datetimeFigureOut">
              <a:rPr lang="ru-RU" smtClean="0"/>
              <a:pPr/>
              <a:t>20.03.2023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4546746" y="8149168"/>
            <a:ext cx="1714500" cy="486833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6261246" y="8149168"/>
            <a:ext cx="342900" cy="486833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2F9924FE-4EBD-4622-A021-2237DBC69A3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153" r:id="rId1"/>
    <p:sldLayoutId id="2147484154" r:id="rId2"/>
    <p:sldLayoutId id="2147484155" r:id="rId3"/>
    <p:sldLayoutId id="2147484156" r:id="rId4"/>
    <p:sldLayoutId id="2147484157" r:id="rId5"/>
    <p:sldLayoutId id="2147484158" r:id="rId6"/>
    <p:sldLayoutId id="2147484159" r:id="rId7"/>
    <p:sldLayoutId id="2147484160" r:id="rId8"/>
    <p:sldLayoutId id="2147484161" r:id="rId9"/>
    <p:sldLayoutId id="2147484162" r:id="rId10"/>
    <p:sldLayoutId id="2147484163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FBE4AE"/>
            </a:gs>
            <a:gs pos="13000">
              <a:srgbClr val="BD922A"/>
            </a:gs>
            <a:gs pos="21001">
              <a:srgbClr val="BD922A"/>
            </a:gs>
            <a:gs pos="63000">
              <a:srgbClr val="FBE4AE"/>
            </a:gs>
            <a:gs pos="67000">
              <a:srgbClr val="BD922A"/>
            </a:gs>
            <a:gs pos="69000">
              <a:srgbClr val="835E17"/>
            </a:gs>
            <a:gs pos="82001">
              <a:srgbClr val="A28949"/>
            </a:gs>
            <a:gs pos="100000">
              <a:srgbClr val="FAE3B7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AutoShape 11" descr="https://im0-tub-ru.yandex.net/i?id=f6c7d95ab2c06703b0d987c2ec9e6b4b-sr&amp;n=13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6" name="AutoShape 2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1028" name="AutoShape 4" descr="https://mail.yandex.ru/message_part/%D0%94%D1%83%D1%85%D0%BE%D0%B2%D1%89%D0%B8%D0%BD%D0%B0.png?_uid=86028264&amp;name=%D0%94%D1%83%D1%85%D0%BE%D0%B2%D1%89%D0%B8%D0%BD%D0%B0.png&amp;hid=1.2&amp;ids=173388585653814771&amp;no_disposition=y&amp;exif_rotate=y"/>
          <p:cNvSpPr>
            <a:spLocks noChangeAspect="1" noChangeArrowheads="1"/>
          </p:cNvSpPr>
          <p:nvPr/>
        </p:nvSpPr>
        <p:spPr bwMode="auto">
          <a:xfrm>
            <a:off x="155577" y="-136526"/>
            <a:ext cx="298450" cy="29845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23" name="TextBox 22"/>
          <p:cNvSpPr txBox="1"/>
          <p:nvPr/>
        </p:nvSpPr>
        <p:spPr>
          <a:xfrm>
            <a:off x="836712" y="8713113"/>
            <a:ext cx="518457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 smtClean="0">
                <a:latin typeface="Segoe Script" pitchFamily="34" charset="0"/>
                <a:ea typeface="Gungsuh" pitchFamily="18" charset="-127"/>
              </a:rPr>
              <a:t>Боровков </a:t>
            </a:r>
            <a:r>
              <a:rPr lang="ru-RU" sz="2000" b="1" smtClean="0">
                <a:latin typeface="Segoe Script" pitchFamily="34" charset="0"/>
                <a:ea typeface="Gungsuh" pitchFamily="18" charset="-127"/>
              </a:rPr>
              <a:t>Владимир Викторович</a:t>
            </a:r>
            <a:endParaRPr lang="ru-RU" sz="2000" b="1" dirty="0">
              <a:latin typeface="Segoe Script" pitchFamily="34" charset="0"/>
              <a:ea typeface="Gungsuh" pitchFamily="18" charset="-127"/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691265" y="0"/>
            <a:ext cx="5646097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800" b="1" dirty="0" smtClean="0">
                <a:latin typeface="Monotype Corsiva" pitchFamily="66" charset="0"/>
              </a:rPr>
              <a:t>История Духовщинского района в лицах</a:t>
            </a:r>
            <a:endParaRPr lang="ru-RU" sz="2800" b="1" dirty="0">
              <a:latin typeface="Monotype Corsiva" pitchFamily="66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260649" y="467544"/>
            <a:ext cx="6278894" cy="91409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indent="355600" algn="just"/>
            <a:r>
              <a:rPr lang="ru-RU" sz="1400" b="1" dirty="0" smtClean="0"/>
              <a:t>БОРОВКОВ ВЛАДИМИР ВИКТОРОВИЧ </a:t>
            </a:r>
            <a:r>
              <a:rPr lang="ru-RU" sz="1400" dirty="0" smtClean="0"/>
              <a:t>– директор совхоза </a:t>
            </a:r>
            <a:r>
              <a:rPr lang="ru-RU" sz="1400" dirty="0" smtClean="0"/>
              <a:t>«Кулагинский</a:t>
            </a:r>
            <a:r>
              <a:rPr lang="ru-RU" sz="1400" dirty="0" smtClean="0"/>
              <a:t>, реорганизованного в СПК.</a:t>
            </a:r>
          </a:p>
          <a:p>
            <a:pPr indent="355600" algn="just"/>
            <a:r>
              <a:rPr lang="ru-RU" sz="1400" dirty="0" smtClean="0"/>
              <a:t>Свою </a:t>
            </a:r>
            <a:r>
              <a:rPr lang="ru-RU" sz="1400" dirty="0" smtClean="0"/>
              <a:t>трудовую деятельность Владимир Викторович начал счетоводом в колхозе «Путь Сталина», который после укрепления хозяйств района, влился в совхоз «Кулагинский». Затем работал бухгалтером, председателем профкома, был назначен бригадиром комплексной бригады </a:t>
            </a:r>
            <a:r>
              <a:rPr lang="ru-RU" sz="1400" dirty="0" err="1" smtClean="0"/>
              <a:t>Замощье</a:t>
            </a:r>
            <a:r>
              <a:rPr lang="ru-RU" sz="1400" dirty="0" smtClean="0"/>
              <a:t>, затем переведен на должность главного агронома хозяйства. Без отрыва от производства закончил с отличием </a:t>
            </a:r>
            <a:r>
              <a:rPr lang="ru-RU" sz="1400" dirty="0" err="1" smtClean="0"/>
              <a:t>Шанталовский</a:t>
            </a:r>
            <a:r>
              <a:rPr lang="ru-RU" sz="1400" dirty="0" smtClean="0"/>
              <a:t> совхоз-техникум.</a:t>
            </a:r>
          </a:p>
          <a:p>
            <a:pPr indent="355600" algn="just"/>
            <a:r>
              <a:rPr lang="ru-RU" sz="1400" dirty="0" smtClean="0"/>
              <a:t>На всех вверенных ему участках работы Владимир Викторович отдавался полностью работе. Сколько километров ежедневно проходил пешком по полям, не обращая внимания на больную, негнущуюся в колене ногу (отголосок войны). Уже в первый год бригада деревни </a:t>
            </a:r>
            <a:r>
              <a:rPr lang="ru-RU" sz="1400" dirty="0" err="1" smtClean="0"/>
              <a:t>Замощье</a:t>
            </a:r>
            <a:r>
              <a:rPr lang="ru-RU" sz="1400" dirty="0" smtClean="0"/>
              <a:t> под его руководством добилась существенных показателей и в животноводстве и в полеводстве.</a:t>
            </a:r>
          </a:p>
          <a:p>
            <a:pPr indent="355600" algn="just"/>
            <a:r>
              <a:rPr lang="ru-RU" sz="1400" dirty="0" smtClean="0"/>
              <a:t>После выхода на пенсию директора совхоза </a:t>
            </a:r>
            <a:r>
              <a:rPr lang="ru-RU" sz="1400" dirty="0" err="1" smtClean="0"/>
              <a:t>Кадетова</a:t>
            </a:r>
            <a:r>
              <a:rPr lang="ru-RU" sz="1400" dirty="0" smtClean="0"/>
              <a:t> Дмитрия Федосеевича, Владимир Викторович возглавил совхоз «Кулагинский», который на тот момент времени был одним из лучших в районе. Продолжал им руководить и после реорганизации. Очень переживал, когда в лихие девяностые сельское хозяйство было уничтожено. До самого последнего старался сохранить производство. Но очень мало что уже зависело от него.</a:t>
            </a:r>
          </a:p>
          <a:p>
            <a:pPr indent="355600" algn="just"/>
            <a:r>
              <a:rPr lang="ru-RU" sz="1400" dirty="0" smtClean="0"/>
              <a:t>Все, кто работал с Владимиром Викторовичем, отмечали его хозяйственную хватку, чуткость и справедливость характера, любовь к родной земле, к малой родине. Он неоднократно избирался депутатом районного Совета депутатов. Глубоко переживал развал Советского Союза, так всю свою жизнь отдал народу и государству.</a:t>
            </a:r>
          </a:p>
          <a:p>
            <a:pPr indent="355600" algn="just"/>
            <a:r>
              <a:rPr lang="ru-RU" sz="1400" dirty="0" smtClean="0"/>
              <a:t>На заслуженный отдых ушел в 74 года. Общий трудовой стаж на селе составил 56 лет. За многолетний труд неоднократно награждался грамотами всех уровней. Ветеран труда.</a:t>
            </a:r>
          </a:p>
          <a:p>
            <a:pPr indent="355600" algn="just"/>
            <a:r>
              <a:rPr lang="ru-RU" sz="1400" dirty="0" smtClean="0"/>
              <a:t>В декабре 2013 года Владимира Викторовича не стало</a:t>
            </a:r>
            <a:r>
              <a:rPr lang="ru-RU" sz="1400" dirty="0" smtClean="0"/>
              <a:t>.</a:t>
            </a:r>
          </a:p>
          <a:p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endParaRPr lang="ru-RU" sz="1400" dirty="0" smtClean="0"/>
          </a:p>
          <a:p>
            <a:pPr algn="ctr"/>
            <a:r>
              <a:rPr lang="ru-RU" sz="1400" dirty="0" smtClean="0"/>
              <a:t>28 апреля 2022 года</a:t>
            </a:r>
            <a:endParaRPr lang="ru-RU" sz="1400" dirty="0" smtClean="0"/>
          </a:p>
          <a:p>
            <a:r>
              <a:rPr lang="ru-RU" sz="1400" dirty="0" smtClean="0"/>
              <a:t> </a:t>
            </a:r>
          </a:p>
          <a:p>
            <a:r>
              <a:rPr lang="ru-RU" sz="1400" dirty="0" smtClean="0"/>
              <a:t>             </a:t>
            </a:r>
          </a:p>
          <a:p>
            <a:r>
              <a:rPr lang="ru-RU" sz="1400" dirty="0" smtClean="0"/>
              <a:t> </a:t>
            </a:r>
          </a:p>
          <a:p>
            <a:pPr algn="ctr"/>
            <a:endParaRPr lang="ru-RU" sz="1400" dirty="0"/>
          </a:p>
        </p:txBody>
      </p:sp>
      <p:sp>
        <p:nvSpPr>
          <p:cNvPr id="1032" name="AutoShape 8" descr="Hero of the Soviet Union medal.png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17574580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Открытая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1451</TotalTime>
  <Words>288</Words>
  <Application>Microsoft Office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2" baseType="lpstr">
      <vt:lpstr>Аспект</vt:lpstr>
      <vt:lpstr>Слайд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 Windows</dc:creator>
  <cp:lastModifiedBy>Духовщина</cp:lastModifiedBy>
  <cp:revision>164</cp:revision>
  <dcterms:created xsi:type="dcterms:W3CDTF">2020-02-06T13:57:22Z</dcterms:created>
  <dcterms:modified xsi:type="dcterms:W3CDTF">2023-03-20T07:06:19Z</dcterms:modified>
</cp:coreProperties>
</file>