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174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Фомин Владимир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smtClean="0"/>
              <a:t>ФОМИН ВЛАДИМИР ИВАНОВИЧ</a:t>
            </a:r>
            <a:r>
              <a:rPr lang="ru-RU" sz="1400" dirty="0" smtClean="0"/>
              <a:t> - всю жизнь отдал культуре</a:t>
            </a:r>
            <a:r>
              <a:rPr lang="ru-RU" sz="1400" dirty="0" smtClean="0"/>
              <a:t>. Свою </a:t>
            </a:r>
            <a:r>
              <a:rPr lang="ru-RU" sz="1400" dirty="0" smtClean="0"/>
              <a:t>жизнь он освятил в стихах «Моя дорога</a:t>
            </a:r>
            <a:r>
              <a:rPr lang="ru-RU" sz="1400" dirty="0" smtClean="0"/>
              <a:t>».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Кто нами в жизни правит, кто король?</a:t>
            </a:r>
          </a:p>
          <a:p>
            <a:r>
              <a:rPr lang="ru-RU" sz="1400" dirty="0" smtClean="0"/>
              <a:t>Вопрос серьезный думать заставляет...</a:t>
            </a:r>
          </a:p>
          <a:p>
            <a:r>
              <a:rPr lang="ru-RU" sz="1400" dirty="0" smtClean="0"/>
              <a:t>У каждого из нас своя есть «роль» -</a:t>
            </a:r>
          </a:p>
          <a:p>
            <a:r>
              <a:rPr lang="ru-RU" sz="1400" dirty="0" smtClean="0"/>
              <a:t>Её тот с детства до конца играет.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«Хлебнул» я много горя и добра,</a:t>
            </a:r>
          </a:p>
          <a:p>
            <a:r>
              <a:rPr lang="ru-RU" sz="1400" dirty="0" smtClean="0"/>
              <a:t>Профессия была тому причиной</a:t>
            </a:r>
          </a:p>
          <a:p>
            <a:r>
              <a:rPr lang="ru-RU" sz="1400" dirty="0" smtClean="0"/>
              <a:t>На склоне лет задуматься пора,</a:t>
            </a:r>
          </a:p>
          <a:p>
            <a:r>
              <a:rPr lang="ru-RU" sz="1400" dirty="0" smtClean="0"/>
              <a:t>А все ль ты сделал, чтобы стать мужчиной!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Пахал Нечерноземье будь здоров,</a:t>
            </a:r>
          </a:p>
          <a:p>
            <a:r>
              <a:rPr lang="ru-RU" sz="1400" dirty="0" smtClean="0"/>
              <a:t>Построил Храм, чтоб веру возродили</a:t>
            </a:r>
          </a:p>
          <a:p>
            <a:r>
              <a:rPr lang="ru-RU" sz="1400" dirty="0" smtClean="0"/>
              <a:t>Полжизни шел с девизом «Будь готов!»</a:t>
            </a:r>
          </a:p>
          <a:p>
            <a:r>
              <a:rPr lang="ru-RU" sz="1400" dirty="0" smtClean="0"/>
              <a:t>Очнулся, когда с внуком окрестили.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Был некрещеным я средь пацанов</a:t>
            </a:r>
          </a:p>
          <a:p>
            <a:r>
              <a:rPr lang="ru-RU" sz="1400" dirty="0" smtClean="0"/>
              <a:t>Звон наковальни заменял мне Храм</a:t>
            </a:r>
          </a:p>
          <a:p>
            <a:r>
              <a:rPr lang="ru-RU" sz="1400" dirty="0" smtClean="0"/>
              <a:t>С отцом по жизни был идти готов</a:t>
            </a:r>
          </a:p>
          <a:p>
            <a:r>
              <a:rPr lang="ru-RU" sz="1400" dirty="0" smtClean="0"/>
              <a:t>Кузнец в деревне – Бог – и шли все к нам!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С ним в первый класс шел гордо меж ребят</a:t>
            </a:r>
          </a:p>
          <a:p>
            <a:r>
              <a:rPr lang="ru-RU" sz="1400" dirty="0" smtClean="0"/>
              <a:t>Защитник Бреста, мне он дорог был</a:t>
            </a:r>
          </a:p>
          <a:p>
            <a:r>
              <a:rPr lang="ru-RU" sz="1400" dirty="0" smtClean="0"/>
              <a:t>Через полгода все пошло вразлад</a:t>
            </a:r>
          </a:p>
          <a:p>
            <a:r>
              <a:rPr lang="ru-RU" sz="1400" dirty="0" smtClean="0"/>
              <a:t>Отец в толпе народа «молча плыл»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Звук меди резал сердце, как ножом,</a:t>
            </a:r>
          </a:p>
          <a:p>
            <a:r>
              <a:rPr lang="ru-RU" sz="1400" dirty="0" smtClean="0"/>
              <a:t>Его вживую слышал первый раз</a:t>
            </a:r>
          </a:p>
          <a:p>
            <a:r>
              <a:rPr lang="ru-RU" sz="1400" dirty="0" smtClean="0"/>
              <a:t>Звон наковальни улетел с отцом</a:t>
            </a:r>
          </a:p>
          <a:p>
            <a:r>
              <a:rPr lang="ru-RU" sz="1400" dirty="0" smtClean="0"/>
              <a:t>Моя судьба трубой отозвалась…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Друзей с оркестром много схоронил</a:t>
            </a:r>
          </a:p>
          <a:p>
            <a:r>
              <a:rPr lang="ru-RU" sz="1400" dirty="0" smtClean="0"/>
              <a:t>В двенадцать лет играл и плакал враз</a:t>
            </a:r>
          </a:p>
          <a:p>
            <a:r>
              <a:rPr lang="ru-RU" sz="1400" dirty="0" smtClean="0"/>
              <a:t>На сцене жизнь свою я веселил,</a:t>
            </a:r>
          </a:p>
          <a:p>
            <a:r>
              <a:rPr lang="ru-RU" sz="1400" dirty="0" smtClean="0"/>
              <a:t>Она как «птица – тройка» пронеслась….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30 января 2023 </a:t>
            </a:r>
            <a:r>
              <a:rPr lang="ru-RU" sz="1400" dirty="0" smtClean="0"/>
              <a:t>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Фомин Владимир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После </a:t>
            </a:r>
            <a:r>
              <a:rPr lang="ru-RU" sz="1400" dirty="0" smtClean="0"/>
              <a:t>концертов ясно, - пир горой,</a:t>
            </a:r>
          </a:p>
          <a:p>
            <a:r>
              <a:rPr lang="ru-RU" sz="1400" dirty="0" smtClean="0"/>
              <a:t>Веселье, пляски, бильярд и карты.</a:t>
            </a:r>
          </a:p>
          <a:p>
            <a:r>
              <a:rPr lang="ru-RU" sz="1400" dirty="0" smtClean="0"/>
              <a:t>Наутро, с деревянной головой</a:t>
            </a:r>
          </a:p>
          <a:p>
            <a:r>
              <a:rPr lang="ru-RU" sz="1400" dirty="0" smtClean="0"/>
              <a:t>Шагаю в школу. Ждут друзья за партой!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Я деревенский – голь и </a:t>
            </a:r>
            <a:r>
              <a:rPr lang="ru-RU" sz="1400" dirty="0" err="1" smtClean="0"/>
              <a:t>босота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Завидуйте, девчата и ребята</a:t>
            </a:r>
          </a:p>
          <a:p>
            <a:r>
              <a:rPr lang="ru-RU" sz="1400" dirty="0" smtClean="0"/>
              <a:t>В ансамбле песни – пляски, - красота.</a:t>
            </a:r>
          </a:p>
          <a:p>
            <a:r>
              <a:rPr lang="ru-RU" sz="1400" dirty="0" smtClean="0"/>
              <a:t>Мечта любого в армии солдата.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Перед ансамблем месяц «за границей»</a:t>
            </a:r>
          </a:p>
          <a:p>
            <a:r>
              <a:rPr lang="ru-RU" sz="1400" dirty="0" smtClean="0"/>
              <a:t>В </a:t>
            </a:r>
            <a:r>
              <a:rPr lang="ru-RU" sz="1400" dirty="0" err="1" smtClean="0"/>
              <a:t>учебке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Белоруссии служил</a:t>
            </a:r>
          </a:p>
          <a:p>
            <a:r>
              <a:rPr lang="ru-RU" sz="1400" dirty="0" smtClean="0"/>
              <a:t>Подписку взяли 25-ть, и птицей</a:t>
            </a:r>
          </a:p>
          <a:p>
            <a:r>
              <a:rPr lang="ru-RU" sz="1400" dirty="0" smtClean="0"/>
              <a:t>Я пол Союза точно посетил.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Прибалтику прошел пешком, ребята,</a:t>
            </a:r>
          </a:p>
          <a:p>
            <a:r>
              <a:rPr lang="ru-RU" sz="1400" dirty="0" smtClean="0"/>
              <a:t>Случалось под землею выступать,</a:t>
            </a:r>
          </a:p>
          <a:p>
            <a:r>
              <a:rPr lang="ru-RU" sz="1400" dirty="0" smtClean="0"/>
              <a:t>Ракетные войска в том виноваты</a:t>
            </a:r>
          </a:p>
          <a:p>
            <a:r>
              <a:rPr lang="ru-RU" sz="1400" dirty="0" smtClean="0"/>
              <a:t>Ну что же, солдат без песни, не солдат!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Два года практики. Сотни концертов</a:t>
            </a:r>
          </a:p>
          <a:p>
            <a:r>
              <a:rPr lang="ru-RU" sz="1400" dirty="0" smtClean="0"/>
              <a:t>Щедрое в меру жилье -</a:t>
            </a:r>
          </a:p>
          <a:p>
            <a:r>
              <a:rPr lang="ru-RU" sz="1400" dirty="0" smtClean="0"/>
              <a:t>Долго не думал, не слушал советов</a:t>
            </a:r>
          </a:p>
          <a:p>
            <a:r>
              <a:rPr lang="ru-RU" sz="1400" dirty="0" smtClean="0"/>
              <a:t>Сцена – призванье мое.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От строевых постепенно к народным:</a:t>
            </a:r>
          </a:p>
          <a:p>
            <a:r>
              <a:rPr lang="ru-RU" sz="1400" dirty="0" smtClean="0"/>
              <a:t>Поле, пшеница, жнивье</a:t>
            </a:r>
          </a:p>
          <a:p>
            <a:r>
              <a:rPr lang="ru-RU" sz="1400" dirty="0" smtClean="0"/>
              <a:t>Шел на эстраду привычно, свободно -</a:t>
            </a:r>
          </a:p>
          <a:p>
            <a:r>
              <a:rPr lang="ru-RU" sz="1400" dirty="0" smtClean="0"/>
              <a:t>Армия дала свое.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Год после службы, как птица промчался,</a:t>
            </a:r>
          </a:p>
          <a:p>
            <a:r>
              <a:rPr lang="ru-RU" sz="1400" dirty="0" smtClean="0"/>
              <a:t>Клуб деревенский «блистал»,</a:t>
            </a:r>
          </a:p>
          <a:p>
            <a:r>
              <a:rPr lang="ru-RU" sz="1400" dirty="0" smtClean="0"/>
              <a:t>Сходу он в тройку районных вписался -</a:t>
            </a:r>
          </a:p>
          <a:p>
            <a:r>
              <a:rPr lang="ru-RU" sz="1400" dirty="0" smtClean="0"/>
              <a:t>Это был мой «пьедестал».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30 января 2023 </a:t>
            </a:r>
            <a:r>
              <a:rPr lang="ru-RU" sz="1400" dirty="0" smtClean="0"/>
              <a:t>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Фомин Владимир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Мне предложили районную сцену.</a:t>
            </a:r>
          </a:p>
          <a:p>
            <a:r>
              <a:rPr lang="ru-RU" sz="1400" dirty="0" smtClean="0"/>
              <a:t>Все о чем мог лишь мечтать,</a:t>
            </a:r>
          </a:p>
          <a:p>
            <a:r>
              <a:rPr lang="ru-RU" sz="1400" dirty="0" smtClean="0"/>
              <a:t>Знал, что хомут непомерный надену -</a:t>
            </a:r>
          </a:p>
          <a:p>
            <a:r>
              <a:rPr lang="ru-RU" sz="1400" dirty="0" smtClean="0"/>
              <a:t>Жить на ней! Вечно страдать.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Гордо «печатал» по сцене районной,</a:t>
            </a:r>
          </a:p>
          <a:p>
            <a:r>
              <a:rPr lang="ru-RU" sz="1400" dirty="0" smtClean="0"/>
              <a:t>«Крылья» росли за спиной,</a:t>
            </a:r>
          </a:p>
          <a:p>
            <a:r>
              <a:rPr lang="ru-RU" sz="1400" dirty="0" smtClean="0"/>
              <a:t>Видел, девчата смотрели влюблено -</a:t>
            </a:r>
          </a:p>
          <a:p>
            <a:r>
              <a:rPr lang="ru-RU" sz="1400" dirty="0" smtClean="0"/>
              <a:t>Стройный тогда, молодой…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Не до любви было. Много работы -</a:t>
            </a:r>
          </a:p>
          <a:p>
            <a:r>
              <a:rPr lang="ru-RU" sz="1400" dirty="0" smtClean="0"/>
              <a:t>Карты, вино, бильярд,</a:t>
            </a:r>
          </a:p>
          <a:p>
            <a:r>
              <a:rPr lang="ru-RU" sz="1400" dirty="0" smtClean="0"/>
              <a:t>Много халтуры, рыбалка, охота -</a:t>
            </a:r>
          </a:p>
          <a:p>
            <a:r>
              <a:rPr lang="ru-RU" sz="1400" dirty="0" smtClean="0"/>
              <a:t>Каждый день чем-то богат.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Посевная – мы в поле, уборка – мы там…</a:t>
            </a:r>
          </a:p>
          <a:p>
            <a:r>
              <a:rPr lang="ru-RU" sz="1400" dirty="0" smtClean="0"/>
              <a:t>По зиме, как доярка, на ферме.</a:t>
            </a:r>
          </a:p>
          <a:p>
            <a:r>
              <a:rPr lang="ru-RU" sz="1400" dirty="0" smtClean="0"/>
              <a:t>Приходилось нам петь по квартирам, домам -</a:t>
            </a:r>
          </a:p>
          <a:p>
            <a:r>
              <a:rPr lang="ru-RU" sz="1400" dirty="0" smtClean="0"/>
              <a:t>Доля наша такая, поверь мне.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Нас встречали тепло, угощали везде.</a:t>
            </a:r>
          </a:p>
          <a:p>
            <a:r>
              <a:rPr lang="ru-RU" sz="1400" dirty="0" smtClean="0"/>
              <a:t>У девчат я служил зав разливом.</a:t>
            </a:r>
          </a:p>
          <a:p>
            <a:r>
              <a:rPr lang="ru-RU" sz="1400" dirty="0" smtClean="0"/>
              <a:t>Уставая порою, как конь в борозде,</a:t>
            </a:r>
          </a:p>
          <a:p>
            <a:r>
              <a:rPr lang="ru-RU" sz="1400" dirty="0" smtClean="0"/>
              <a:t>С песней жил беззаботно, красиво…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И слез, и горя видеть довелось.</a:t>
            </a:r>
          </a:p>
          <a:p>
            <a:r>
              <a:rPr lang="ru-RU" sz="1400" dirty="0" smtClean="0"/>
              <a:t>Мы хоронили бедных и богатых</a:t>
            </a:r>
          </a:p>
          <a:p>
            <a:r>
              <a:rPr lang="ru-RU" sz="1400" dirty="0" smtClean="0"/>
              <a:t>И как у музыкантов повелось</a:t>
            </a:r>
          </a:p>
          <a:p>
            <a:r>
              <a:rPr lang="ru-RU" sz="1400" dirty="0" smtClean="0"/>
              <a:t>Нас деньги ослепили рановато.</a:t>
            </a:r>
          </a:p>
          <a:p>
            <a:endParaRPr lang="ru-RU" sz="1400" dirty="0" smtClean="0"/>
          </a:p>
          <a:p>
            <a:r>
              <a:rPr lang="ru-RU" sz="1400" dirty="0" smtClean="0"/>
              <a:t>С уроков отпускали хоронить</a:t>
            </a:r>
          </a:p>
          <a:p>
            <a:r>
              <a:rPr lang="ru-RU" sz="1400" dirty="0" smtClean="0"/>
              <a:t>Сейчас подумать страшно. А ведь было,</a:t>
            </a:r>
          </a:p>
          <a:p>
            <a:r>
              <a:rPr lang="ru-RU" sz="1400" dirty="0" smtClean="0"/>
              <a:t>Предметы успевали мы учить</a:t>
            </a:r>
          </a:p>
          <a:p>
            <a:r>
              <a:rPr lang="ru-RU" sz="1400" dirty="0" smtClean="0"/>
              <a:t>Поэтому лафа и проходила!</a:t>
            </a:r>
          </a:p>
          <a:p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30 января 2023 </a:t>
            </a:r>
            <a:r>
              <a:rPr lang="ru-RU" sz="1400" dirty="0" smtClean="0"/>
              <a:t>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Фомин Владимир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В то время духовой был просто класс!</a:t>
            </a:r>
          </a:p>
          <a:p>
            <a:r>
              <a:rPr lang="ru-RU" sz="1400" dirty="0" smtClean="0"/>
              <a:t>Парады, демонстрации, гулянки.</a:t>
            </a:r>
          </a:p>
          <a:p>
            <a:r>
              <a:rPr lang="ru-RU" sz="1400" dirty="0" smtClean="0"/>
              <a:t>Все выпускные в школе не без нас,</a:t>
            </a:r>
          </a:p>
          <a:p>
            <a:r>
              <a:rPr lang="ru-RU" sz="1400" dirty="0" smtClean="0"/>
              <a:t>А после, как обычно, в клубе пьянка.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Кто не был в нашей шкуре, не поймет.</a:t>
            </a:r>
          </a:p>
          <a:p>
            <a:r>
              <a:rPr lang="ru-RU" sz="1400" dirty="0" smtClean="0"/>
              <a:t>На сцене все красивое, наверно,</a:t>
            </a:r>
          </a:p>
          <a:p>
            <a:r>
              <a:rPr lang="ru-RU" sz="1400" dirty="0" smtClean="0"/>
              <a:t>Но закулисная игра - увы не мед,</a:t>
            </a:r>
          </a:p>
          <a:p>
            <a:r>
              <a:rPr lang="ru-RU" sz="1400" dirty="0" smtClean="0"/>
              <a:t>Под «нож» идут семья, здоровье, нервы…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Эх, если б раньше о соломке знать,</a:t>
            </a:r>
          </a:p>
          <a:p>
            <a:r>
              <a:rPr lang="ru-RU" sz="1400" dirty="0" smtClean="0"/>
              <a:t>То дров, наверно б, меньше наломал.</a:t>
            </a:r>
          </a:p>
          <a:p>
            <a:r>
              <a:rPr lang="ru-RU" sz="1400" dirty="0" smtClean="0"/>
              <a:t>В разведку с кем? Да с ним ни лечь, ни встать.</a:t>
            </a:r>
          </a:p>
          <a:p>
            <a:r>
              <a:rPr lang="ru-RU" sz="1400" dirty="0" smtClean="0"/>
              <a:t>Я просто жить средь бездарей устал.</a:t>
            </a:r>
          </a:p>
          <a:p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30 января 2023 </a:t>
            </a:r>
            <a:r>
              <a:rPr lang="ru-RU" sz="1400" dirty="0" smtClean="0"/>
              <a:t>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1470</TotalTime>
  <Words>107</Words>
  <Application>Microsoft Office PowerPoint</Application>
  <PresentationFormat>Экран (4:3)</PresentationFormat>
  <Paragraphs>175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167</cp:revision>
  <dcterms:created xsi:type="dcterms:W3CDTF">2020-02-06T13:57:22Z</dcterms:created>
  <dcterms:modified xsi:type="dcterms:W3CDTF">2023-03-20T09:14:47Z</dcterms:modified>
</cp:coreProperties>
</file>