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56" r:id="rId2"/>
  </p:sldIdLst>
  <p:sldSz cx="6858000" cy="9144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6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88" autoAdjust="0"/>
  </p:normalViewPr>
  <p:slideViewPr>
    <p:cSldViewPr>
      <p:cViewPr>
        <p:scale>
          <a:sx n="80" d="100"/>
          <a:sy n="80" d="100"/>
        </p:scale>
        <p:origin x="-3222" y="-6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947" y="578883"/>
            <a:ext cx="6230107" cy="414528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41782" y="2426941"/>
            <a:ext cx="5829300" cy="24384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541782" y="4913376"/>
            <a:ext cx="5829300" cy="12192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7190" y="707136"/>
            <a:ext cx="6137910" cy="558393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711206"/>
            <a:ext cx="1485900" cy="70103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0050" y="711204"/>
            <a:ext cx="4457700" cy="70104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190" y="707136"/>
            <a:ext cx="6137910" cy="558393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947" y="578883"/>
            <a:ext cx="6230107" cy="578843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258" y="6571488"/>
            <a:ext cx="6137910" cy="902208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1258" y="7499312"/>
            <a:ext cx="6137910" cy="560832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5764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66520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418" y="772584"/>
            <a:ext cx="2948940" cy="1056216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9127" y="772584"/>
            <a:ext cx="2948940" cy="1056216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5418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9127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4088" y="711200"/>
            <a:ext cx="2228850" cy="12192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154135" y="1930403"/>
            <a:ext cx="2228850" cy="5608149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71030" y="1240192"/>
            <a:ext cx="3469619" cy="629920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4800600" y="578883"/>
            <a:ext cx="1743454" cy="57912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682741"/>
            <a:ext cx="6172200" cy="140208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11200"/>
            <a:ext cx="1680210" cy="5615307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16110" y="581024"/>
            <a:ext cx="4443984" cy="57912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947" y="578883"/>
            <a:ext cx="6230107" cy="73152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77190" y="6647453"/>
            <a:ext cx="6137910" cy="140208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77190" y="707136"/>
            <a:ext cx="6137910" cy="5583936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28322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58F30D-9DDD-4B3B-AA7D-E56562D80A56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45467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261246" y="8149168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1" descr="https://im0-tub-ru.yandex.net/i?id=f6c7d95ab2c06703b0d987c2ec9e6b4b-sr&amp;n=13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36712" y="8713113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Segoe Script" pitchFamily="34" charset="0"/>
                <a:ea typeface="Gungsuh" pitchFamily="18" charset="-127"/>
              </a:rPr>
              <a:t>Иванова </a:t>
            </a:r>
            <a:r>
              <a:rPr lang="ru-RU" sz="2000" b="1" dirty="0" err="1" smtClean="0">
                <a:latin typeface="Segoe Script" pitchFamily="34" charset="0"/>
                <a:ea typeface="Gungsuh" pitchFamily="18" charset="-127"/>
              </a:rPr>
              <a:t>Мариамна</a:t>
            </a:r>
            <a:r>
              <a:rPr lang="ru-RU" sz="2000" b="1" dirty="0" smtClean="0">
                <a:latin typeface="Segoe Script" pitchFamily="34" charset="0"/>
                <a:ea typeface="Gungsuh" pitchFamily="18" charset="-127"/>
              </a:rPr>
              <a:t> </a:t>
            </a:r>
            <a:r>
              <a:rPr lang="ru-RU" sz="2000" b="1" dirty="0" err="1" smtClean="0">
                <a:latin typeface="Segoe Script" pitchFamily="34" charset="0"/>
                <a:ea typeface="Gungsuh" pitchFamily="18" charset="-127"/>
              </a:rPr>
              <a:t>Феофановна</a:t>
            </a:r>
            <a:endParaRPr lang="ru-RU" sz="2000" b="1" dirty="0">
              <a:latin typeface="Segoe Script" pitchFamily="34" charset="0"/>
              <a:ea typeface="Gungsuh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1265" y="0"/>
            <a:ext cx="5646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История Духовщинского района в лицах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0649" y="467544"/>
            <a:ext cx="6278894" cy="8689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73050" algn="just">
              <a:lnSpc>
                <a:spcPct val="150000"/>
              </a:lnSpc>
            </a:pPr>
            <a:r>
              <a:rPr lang="ru-RU" sz="1600" b="1" dirty="0" smtClean="0"/>
              <a:t>ИВАНОВА МАРИАМНА </a:t>
            </a:r>
            <a:r>
              <a:rPr lang="ru-RU" sz="1600" b="1" dirty="0" smtClean="0"/>
              <a:t>ФЕОФАНОВНА  </a:t>
            </a:r>
            <a:r>
              <a:rPr lang="ru-RU" sz="1600" dirty="0" smtClean="0"/>
              <a:t>родилась </a:t>
            </a:r>
            <a:r>
              <a:rPr lang="ru-RU" sz="1600" dirty="0" smtClean="0"/>
              <a:t>в 1894 </a:t>
            </a:r>
            <a:r>
              <a:rPr lang="ru-RU" sz="1600" dirty="0" smtClean="0"/>
              <a:t>г. </a:t>
            </a:r>
            <a:r>
              <a:rPr lang="ru-RU" sz="1600" dirty="0" smtClean="0"/>
              <a:t>в </a:t>
            </a:r>
            <a:r>
              <a:rPr lang="ru-RU" sz="1600" dirty="0" smtClean="0"/>
              <a:t>д. </a:t>
            </a:r>
            <a:r>
              <a:rPr lang="ru-RU" sz="1600" dirty="0" smtClean="0"/>
              <a:t>Дарьино Духовщинского района смоленской области. Свою педагогическую деятельность начала в довоенные годы. </a:t>
            </a:r>
            <a:r>
              <a:rPr lang="ru-RU" sz="1600" dirty="0" err="1" smtClean="0"/>
              <a:t>Мариамне</a:t>
            </a:r>
            <a:r>
              <a:rPr lang="ru-RU" sz="1600" dirty="0" smtClean="0"/>
              <a:t> </a:t>
            </a:r>
            <a:r>
              <a:rPr lang="ru-RU" sz="1600" dirty="0" err="1" smtClean="0"/>
              <a:t>Феофановне</a:t>
            </a:r>
            <a:r>
              <a:rPr lang="ru-RU" sz="1600" dirty="0" smtClean="0"/>
              <a:t> одной из первых в стране было присвоено звание «Заслуженный учитель», она же единственный в Духовщинском районе Кавалер «Ордена Ленина».</a:t>
            </a:r>
          </a:p>
          <a:p>
            <a:pPr indent="355600" algn="just">
              <a:lnSpc>
                <a:spcPct val="150000"/>
              </a:lnSpc>
            </a:pPr>
            <a:r>
              <a:rPr lang="ru-RU" sz="1600" dirty="0" smtClean="0"/>
              <a:t>Сразу после освобождения района от фашистских </a:t>
            </a:r>
            <a:r>
              <a:rPr lang="ru-RU" sz="1600" dirty="0" smtClean="0"/>
              <a:t>захватчиков в декабре </a:t>
            </a:r>
            <a:r>
              <a:rPr lang="ru-RU" sz="1600" dirty="0" smtClean="0"/>
              <a:t>1943 </a:t>
            </a:r>
            <a:r>
              <a:rPr lang="ru-RU" sz="1600" dirty="0" smtClean="0"/>
              <a:t>г. </a:t>
            </a:r>
            <a:r>
              <a:rPr lang="ru-RU" sz="1600" dirty="0" smtClean="0"/>
              <a:t>Иванова М.Ф. назначается директором Духовщинской средней школы. Школьное здание было сильно разрушено, северная часть полностью разбита, крыша продырявлена, не было печей, в окнах стекол. В таких условиях директору пришлось восстанавливать школу и налаживать </a:t>
            </a:r>
            <a:r>
              <a:rPr lang="ru-RU" sz="1600" dirty="0" err="1" smtClean="0"/>
              <a:t>учебно</a:t>
            </a:r>
            <a:r>
              <a:rPr lang="ru-RU" sz="1600" dirty="0" smtClean="0"/>
              <a:t>– </a:t>
            </a:r>
            <a:r>
              <a:rPr lang="ru-RU" sz="1600" dirty="0" smtClean="0"/>
              <a:t>воспитательный процесс. А вместе с этим надо было обогреть теплотой, учительской любовью тех, кто пришел учиться, кто опален войной, рос без отца и матери.</a:t>
            </a:r>
          </a:p>
          <a:p>
            <a:pPr indent="355600" algn="just">
              <a:lnSpc>
                <a:spcPct val="150000"/>
              </a:lnSpc>
            </a:pPr>
            <a:r>
              <a:rPr lang="ru-RU" sz="1600" dirty="0" err="1" smtClean="0"/>
              <a:t>Мариамна</a:t>
            </a:r>
            <a:r>
              <a:rPr lang="ru-RU" sz="1600" dirty="0" smtClean="0"/>
              <a:t> </a:t>
            </a:r>
            <a:r>
              <a:rPr lang="ru-RU" sz="1600" dirty="0" err="1" smtClean="0"/>
              <a:t>Феофановна</a:t>
            </a:r>
            <a:r>
              <a:rPr lang="ru-RU" sz="1600" dirty="0" smtClean="0"/>
              <a:t> и сейчас живет: в современном учебнике </a:t>
            </a:r>
            <a:r>
              <a:rPr lang="en-US" sz="1600" dirty="0" smtClean="0"/>
              <a:t>XXI </a:t>
            </a:r>
            <a:r>
              <a:rPr lang="ru-RU" sz="1600" dirty="0" smtClean="0"/>
              <a:t>века «История Смоленщины», на стр. 259 помещена фотография с надписью «Духовщинская средняя школа. М.Ф. Иванова проводит занятия. 1938 </a:t>
            </a:r>
            <a:r>
              <a:rPr lang="ru-RU" sz="1600" dirty="0" smtClean="0"/>
              <a:t>г.». </a:t>
            </a:r>
            <a:r>
              <a:rPr lang="ru-RU" sz="1600" dirty="0" smtClean="0"/>
              <a:t>Она достойно продолжается в своих учениках</a:t>
            </a:r>
            <a:r>
              <a:rPr lang="ru-RU" sz="1600" dirty="0" smtClean="0"/>
              <a:t>.</a:t>
            </a:r>
            <a:r>
              <a:rPr lang="ru-RU" sz="1400" dirty="0" smtClean="0"/>
              <a:t> </a:t>
            </a:r>
          </a:p>
          <a:p>
            <a:pPr algn="ctr"/>
            <a:r>
              <a:rPr lang="ru-RU" sz="1200" dirty="0" smtClean="0"/>
              <a:t>28 </a:t>
            </a:r>
            <a:r>
              <a:rPr lang="ru-RU" sz="1200" dirty="0" smtClean="0"/>
              <a:t>февраля 2022 года</a:t>
            </a:r>
            <a:endParaRPr lang="ru-RU" sz="1200" dirty="0"/>
          </a:p>
        </p:txBody>
      </p:sp>
      <p:sp>
        <p:nvSpPr>
          <p:cNvPr id="1032" name="AutoShape 8" descr="Hero of the Soviet Union meda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75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1412</TotalTime>
  <Words>186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Аспект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Духовщина</cp:lastModifiedBy>
  <cp:revision>157</cp:revision>
  <dcterms:created xsi:type="dcterms:W3CDTF">2020-02-06T13:57:22Z</dcterms:created>
  <dcterms:modified xsi:type="dcterms:W3CDTF">2023-03-17T09:39:00Z</dcterms:modified>
</cp:coreProperties>
</file>