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6" r:id="rId2"/>
    <p:sldId id="257" r:id="rId3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6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688" autoAdjust="0"/>
  </p:normalViewPr>
  <p:slideViewPr>
    <p:cSldViewPr>
      <p:cViewPr>
        <p:scale>
          <a:sx n="80" d="100"/>
          <a:sy n="80" d="100"/>
        </p:scale>
        <p:origin x="-3222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947" y="578883"/>
            <a:ext cx="6230107" cy="414528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41782" y="2426941"/>
            <a:ext cx="5829300" cy="24384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541782" y="4913376"/>
            <a:ext cx="5829300" cy="12192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7190" y="707136"/>
            <a:ext cx="6137910" cy="558393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711206"/>
            <a:ext cx="1485900" cy="70103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0050" y="711204"/>
            <a:ext cx="4457700" cy="70104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558393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947" y="578883"/>
            <a:ext cx="6230107" cy="578843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258" y="6571488"/>
            <a:ext cx="6137910" cy="902208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1258" y="7499312"/>
            <a:ext cx="6137910" cy="560832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5764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66520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418" y="772584"/>
            <a:ext cx="2948940" cy="1056216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9127" y="772584"/>
            <a:ext cx="2948940" cy="1056216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5418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9127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4088" y="711200"/>
            <a:ext cx="2228850" cy="12192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154135" y="1930403"/>
            <a:ext cx="2228850" cy="5608149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71030" y="1240192"/>
            <a:ext cx="3469619" cy="629920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4800600" y="578883"/>
            <a:ext cx="1743454" cy="57912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682741"/>
            <a:ext cx="6172200" cy="140208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11200"/>
            <a:ext cx="1680210" cy="5615307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16110" y="581024"/>
            <a:ext cx="4443984" cy="57912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947" y="578883"/>
            <a:ext cx="6230107" cy="73152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7190" y="6647453"/>
            <a:ext cx="6137910" cy="140208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77190" y="707136"/>
            <a:ext cx="6137910" cy="5583936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28322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58F30D-9DDD-4B3B-AA7D-E56562D80A56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45467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261246" y="81491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1" descr="https://im0-tub-ru.yandex.net/i?id=f6c7d95ab2c06703b0d987c2ec9e6b4b-sr&amp;n=13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36712" y="8713113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Segoe Script" pitchFamily="34" charset="0"/>
                <a:ea typeface="Gungsuh" pitchFamily="18" charset="-127"/>
              </a:rPr>
              <a:t>Качалов Виктор Александрович</a:t>
            </a:r>
            <a:endParaRPr lang="ru-RU" sz="2000" b="1" dirty="0">
              <a:latin typeface="Segoe Script" pitchFamily="34" charset="0"/>
              <a:ea typeface="Gungsuh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1265" y="0"/>
            <a:ext cx="5646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История </a:t>
            </a:r>
            <a:r>
              <a:rPr lang="ru-RU" sz="2800" b="1" dirty="0" smtClean="0">
                <a:latin typeface="Monotype Corsiva" pitchFamily="66" charset="0"/>
              </a:rPr>
              <a:t>Духовщинского района в лицах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348880" y="467545"/>
            <a:ext cx="41764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sz="1400" b="1" dirty="0"/>
              <a:t>Качалов Виктор Александрович</a:t>
            </a:r>
            <a:r>
              <a:rPr lang="ru-RU" sz="1400" dirty="0"/>
              <a:t> </a:t>
            </a:r>
            <a:r>
              <a:rPr lang="ru-RU" sz="1400" dirty="0" smtClean="0"/>
              <a:t>родился </a:t>
            </a:r>
            <a:r>
              <a:rPr lang="ru-RU" sz="1400" dirty="0" smtClean="0"/>
              <a:t>06.07.1938 г. в </a:t>
            </a:r>
            <a:r>
              <a:rPr lang="ru-RU" sz="1400" dirty="0"/>
              <a:t>Уральской области в с/с Каменский</a:t>
            </a:r>
            <a:r>
              <a:rPr lang="ru-RU" sz="1400" dirty="0" smtClean="0"/>
              <a:t>. В </a:t>
            </a:r>
            <a:r>
              <a:rPr lang="ru-RU" sz="1400" dirty="0"/>
              <a:t>1954 г. он закончил 10 классов в г. Уральске, учился хорошо, увлекался спортом – особенно гимнастикой</a:t>
            </a:r>
            <a:r>
              <a:rPr lang="ru-RU" sz="1400" dirty="0" smtClean="0"/>
              <a:t>.</a:t>
            </a:r>
          </a:p>
          <a:p>
            <a:pPr indent="355600" algn="just"/>
            <a:r>
              <a:rPr lang="ru-RU" sz="1400" dirty="0" smtClean="0"/>
              <a:t>Окончив </a:t>
            </a:r>
            <a:r>
              <a:rPr lang="ru-RU" sz="1400" dirty="0"/>
              <a:t>школу, уехал на целину по призыву комсомола, где в течение двух лет работал механизатором. В 1957 г. </a:t>
            </a:r>
            <a:r>
              <a:rPr lang="ru-RU" sz="1400" dirty="0" smtClean="0"/>
              <a:t>призван </a:t>
            </a:r>
            <a:r>
              <a:rPr lang="ru-RU" sz="1400" dirty="0"/>
              <a:t>в армию, был радистом, но и со спортом не расставался – занимался лыжами, стрельбой</a:t>
            </a:r>
            <a:r>
              <a:rPr lang="ru-RU" sz="1400" dirty="0" smtClean="0"/>
              <a:t>.</a:t>
            </a:r>
            <a:r>
              <a:rPr lang="ru-RU" sz="1400" dirty="0"/>
              <a:t> Отслужив, в 1960 г. поступил в </a:t>
            </a:r>
            <a:r>
              <a:rPr lang="ru-RU" sz="1400" dirty="0" smtClean="0"/>
              <a:t>Томский политехнический институт на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88640" y="3059831"/>
            <a:ext cx="648072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/>
              <a:t>электроэнергетический факультет. По </a:t>
            </a:r>
            <a:r>
              <a:rPr lang="ru-RU" sz="1400" dirty="0"/>
              <a:t>распределению после окончания </a:t>
            </a:r>
            <a:r>
              <a:rPr lang="ru-RU" sz="1400" dirty="0" smtClean="0"/>
              <a:t>института </a:t>
            </a:r>
            <a:r>
              <a:rPr lang="ru-RU" sz="1400" dirty="0"/>
              <a:t>в 1965 г</a:t>
            </a:r>
            <a:r>
              <a:rPr lang="ru-RU" sz="1400" dirty="0" smtClean="0"/>
              <a:t>. </a:t>
            </a:r>
            <a:r>
              <a:rPr lang="ru-RU" sz="1400" dirty="0"/>
              <a:t>Качалов В.А. был принят на Назаровскую ГРЭС, крупную электростанцию в Красноярском крае, на должность начальника смены электрического цеха. В это время на станции монтировался энергоблок 500 тыс. кВт, что способствовало росту профессионального опыта Виктора </a:t>
            </a:r>
            <a:r>
              <a:rPr lang="ru-RU" sz="1400" dirty="0" smtClean="0"/>
              <a:t>Александровича. В </a:t>
            </a:r>
            <a:r>
              <a:rPr lang="ru-RU" sz="1400" dirty="0"/>
              <a:t>1969 г</a:t>
            </a:r>
            <a:r>
              <a:rPr lang="ru-RU" sz="1400" dirty="0" smtClean="0"/>
              <a:t>., </a:t>
            </a:r>
            <a:r>
              <a:rPr lang="ru-RU" sz="1400" dirty="0"/>
              <a:t>будучи зам. начальника электрического цеха, он был направлен в Уральский политехнический институт им. С.М. Кирова (г. Свердловск), где в 1970 г. окончил курс «Организация промышленного производства» по профилю электроэнергетики</a:t>
            </a:r>
            <a:r>
              <a:rPr lang="ru-RU" sz="1400" dirty="0" smtClean="0"/>
              <a:t>.</a:t>
            </a:r>
            <a:r>
              <a:rPr lang="ru-RU" sz="1400" dirty="0"/>
              <a:t> На строящуюся Смоленскую ГРЭС Виктор Александрович приехал в 1977 г., возглавив электрический </a:t>
            </a:r>
            <a:r>
              <a:rPr lang="ru-RU" sz="1400" dirty="0" smtClean="0"/>
              <a:t>цех.</a:t>
            </a:r>
          </a:p>
          <a:p>
            <a:pPr indent="355600" algn="just"/>
            <a:r>
              <a:rPr lang="ru-RU" sz="1400" dirty="0" smtClean="0"/>
              <a:t>Вскоре </a:t>
            </a:r>
            <a:r>
              <a:rPr lang="ru-RU" sz="1400" dirty="0"/>
              <a:t>он был назначен заместителем главного инженера, а в 1978 </a:t>
            </a:r>
            <a:r>
              <a:rPr lang="ru-RU" sz="1400" dirty="0" smtClean="0"/>
              <a:t>г. </a:t>
            </a:r>
            <a:r>
              <a:rPr lang="ru-RU" sz="1400" dirty="0"/>
              <a:t>– директором станции и проработал в этой должности более десяти лет. За эти годы коллектив Смоленской ГРЭС под руководством Качалова В.А. осуществил пуски двух энергоблоков – успешно вывел станцию на проектную мощность. И это в обстановке строительных недоделок, нехватки жилья для специалистов, отсутствия элементарных культурно-бытовых условий. Достаточно сказать, что при пуске первых двух энергоблоков специалисты (ИТР), включая руководителей цехов, размещались и работали в строительных вагончиках (ПДУ). Нужно отметить, что с первых месяцев работы ГРЭС проектного топлива – торфа  хватало только на 20% от требуемого </a:t>
            </a:r>
            <a:r>
              <a:rPr lang="ru-RU" sz="1400" dirty="0" smtClean="0"/>
              <a:t>количества.</a:t>
            </a:r>
            <a:r>
              <a:rPr lang="ru-RU" sz="1400" dirty="0"/>
              <a:t> Инженерам под руководством директора пришлось решать непростые технические </a:t>
            </a:r>
            <a:r>
              <a:rPr lang="ru-RU" sz="1400" dirty="0" smtClean="0"/>
              <a:t>задачи</a:t>
            </a:r>
            <a:r>
              <a:rPr lang="ru-RU" sz="1400" dirty="0"/>
              <a:t>– потребовалась реконструкция оборудования, поиски новых </a:t>
            </a:r>
            <a:r>
              <a:rPr lang="ru-RU" sz="1400" dirty="0" smtClean="0"/>
              <a:t> </a:t>
            </a:r>
            <a:endParaRPr lang="ru-RU" sz="1400" dirty="0"/>
          </a:p>
          <a:p>
            <a:pPr indent="355600" algn="just"/>
            <a:endParaRPr lang="ru-RU" sz="1400" dirty="0" smtClean="0"/>
          </a:p>
          <a:p>
            <a:pPr indent="355600" algn="just"/>
            <a:endParaRPr lang="ru-RU" sz="1400" dirty="0"/>
          </a:p>
        </p:txBody>
      </p:sp>
      <p:sp>
        <p:nvSpPr>
          <p:cNvPr id="1032" name="AutoShape 8" descr="Hero of the Soviet Union meda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523220"/>
            <a:ext cx="2040905" cy="262198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2175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1" descr="https://im0-tub-ru.yandex.net/i?id=f6c7d95ab2c06703b0d987c2ec9e6b4b-sr&amp;n=13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36712" y="8713113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Segoe Script" pitchFamily="34" charset="0"/>
                <a:ea typeface="Gungsuh" pitchFamily="18" charset="-127"/>
              </a:rPr>
              <a:t>Качалов  Виктор Александрович</a:t>
            </a:r>
            <a:endParaRPr lang="ru-RU" sz="2000" b="1" dirty="0">
              <a:latin typeface="Segoe Script" pitchFamily="34" charset="0"/>
              <a:ea typeface="Gungsuh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1265" y="0"/>
            <a:ext cx="5646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История </a:t>
            </a:r>
            <a:r>
              <a:rPr lang="ru-RU" sz="2800" b="1" dirty="0" smtClean="0">
                <a:latin typeface="Monotype Corsiva" pitchFamily="66" charset="0"/>
              </a:rPr>
              <a:t>Духовщинского района в лицах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60848" y="539553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188640" y="467544"/>
            <a:ext cx="6480720" cy="849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/>
              <a:t>решений, нетрадиционный подход. Станция приступила к сжиганию непроектных топлив – высокозольных углей. Сжигание млн. тонн непроектного топлива привело к необходимости непрерывной реконструкции и модернизации оборудования, т.к. на смену подмосковному углю приходил интинский, затем сланец, хакасский уголь и т.д. Особенно трудно было в зимние месяцы при разгрузке смерзшегося топлива из железнодорожных вагонов. И тогда ИТР (мужчины) во главе с директором шли после работы на разгрузку угля, работая до 22-23 ч. Лишь в 1985 г., с окончанием строительства газопровода к ГРЭС, топливная проблема была решена. Кроме того, в 1980-е гг. при ГРЭС были построены подсобные производства. За время работы Качалова В.А. на Смоленской ГРЭС сложился очень сплоченный и сильный профессиональный коллектив, директор уделял большое внимание подбору специалистов, подготовке кадров, всегда поддерживал культурные и спортивные начинания коллектива. </a:t>
            </a:r>
          </a:p>
          <a:p>
            <a:pPr indent="355600" algn="just"/>
            <a:r>
              <a:rPr lang="ru-RU" sz="1400" dirty="0" smtClean="0"/>
              <a:t>Стало многолетней традицией  проведение смотров-конкурсов художественной самодеятельности среди цехов и подразделений станции. Спортивная команда Смоленской ГРЭС участвовала во всех среди предприятий областной энергосистемы, активное участие в которых принимал и Качалов В.А.</a:t>
            </a:r>
            <a:r>
              <a:rPr lang="ru-RU" sz="1400" dirty="0"/>
              <a:t> Уже работая </a:t>
            </a:r>
            <a:r>
              <a:rPr lang="ru-RU" sz="1400" dirty="0" smtClean="0"/>
              <a:t>Ген.директором </a:t>
            </a:r>
            <a:r>
              <a:rPr lang="ru-RU" sz="1400" dirty="0"/>
              <a:t>ОАО «Смоленскэнерго</a:t>
            </a:r>
            <a:r>
              <a:rPr lang="ru-RU" sz="1400" dirty="0" smtClean="0"/>
              <a:t>» </a:t>
            </a:r>
            <a:r>
              <a:rPr lang="ru-RU" sz="1400" dirty="0"/>
              <a:t>поддерживал творческие и спортивные занятия энергетиков. </a:t>
            </a:r>
            <a:r>
              <a:rPr lang="ru-RU" sz="1400" dirty="0" smtClean="0"/>
              <a:t>Его несомненная </a:t>
            </a:r>
            <a:r>
              <a:rPr lang="ru-RU" sz="1400" dirty="0"/>
              <a:t>заслуга </a:t>
            </a:r>
            <a:r>
              <a:rPr lang="ru-RU" sz="1400" dirty="0" smtClean="0"/>
              <a:t>– </a:t>
            </a:r>
            <a:r>
              <a:rPr lang="ru-RU" sz="1400" dirty="0"/>
              <a:t>организация ежегодных летних и зимних Спартакиад среди предприятий Смоленскэнерго, которые были настоящими праздниками для персонала. П</a:t>
            </a:r>
            <a:r>
              <a:rPr lang="ru-RU" sz="1400" dirty="0" smtClean="0"/>
              <a:t>о </a:t>
            </a:r>
            <a:r>
              <a:rPr lang="ru-RU" sz="1400" dirty="0"/>
              <a:t>его инициативе был организован музей энергетики Смоленщины, были они созданы и на </a:t>
            </a:r>
            <a:r>
              <a:rPr lang="ru-RU" sz="1400" dirty="0" err="1"/>
              <a:t>энергопредприятих</a:t>
            </a:r>
            <a:r>
              <a:rPr lang="ru-RU" sz="1400" dirty="0"/>
              <a:t> области. </a:t>
            </a:r>
            <a:r>
              <a:rPr lang="ru-RU" sz="1400" dirty="0" smtClean="0"/>
              <a:t>Поддержал </a:t>
            </a:r>
            <a:r>
              <a:rPr lang="ru-RU" sz="1400" dirty="0"/>
              <a:t>инициативу ветеранов-ярославцев по строительству мемориального комплекса в честь воинов 234-й Ярославской коммунистической стрелковой дивизии, освобождавшей </a:t>
            </a:r>
            <a:r>
              <a:rPr lang="ru-RU" sz="1400" dirty="0" err="1"/>
              <a:t>Духовщинскую</a:t>
            </a:r>
            <a:r>
              <a:rPr lang="ru-RU" sz="1400" dirty="0"/>
              <a:t> землю. При его непосредственном участии было выбрано место строительства и выполнен проект</a:t>
            </a:r>
            <a:r>
              <a:rPr lang="ru-RU" sz="1400" dirty="0" smtClean="0"/>
              <a:t>.</a:t>
            </a:r>
            <a:r>
              <a:rPr lang="ru-RU" sz="1400" dirty="0"/>
              <a:t> Качалов В.А. избирался депутатом Духовщинского районного Совета, Смоленского областного Совета</a:t>
            </a:r>
            <a:r>
              <a:rPr lang="ru-RU" sz="1400" dirty="0" smtClean="0"/>
              <a:t>. Качалов В.А. внес </a:t>
            </a:r>
            <a:r>
              <a:rPr lang="ru-RU" sz="1400" dirty="0"/>
              <a:t>значимый вклад в сохранение и развитие смоленской электроэнергетики, он «Почетный энергетик», «Ветеран энергетики», «Ветеран труда», награжден многими государственными и отраслевыми наградами, Почетными грамотами </a:t>
            </a:r>
            <a:r>
              <a:rPr lang="ru-RU" sz="1400" dirty="0" smtClean="0"/>
              <a:t>отрасли</a:t>
            </a:r>
            <a:r>
              <a:rPr lang="ru-RU" sz="1400" dirty="0" smtClean="0"/>
              <a:t>.</a:t>
            </a:r>
          </a:p>
          <a:p>
            <a:pPr indent="355600" algn="just"/>
            <a:endParaRPr lang="ru-RU" sz="800" dirty="0" smtClean="0"/>
          </a:p>
          <a:p>
            <a:pPr algn="ctr"/>
            <a:r>
              <a:rPr lang="ru-RU" sz="1400" dirty="0" smtClean="0"/>
              <a:t>15 марта 2023 года</a:t>
            </a: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42175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1402</TotalTime>
  <Words>668</Words>
  <Application>Microsoft Office PowerPoint</Application>
  <PresentationFormat>Экран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Аспект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Духовщина</cp:lastModifiedBy>
  <cp:revision>159</cp:revision>
  <dcterms:created xsi:type="dcterms:W3CDTF">2020-02-06T13:57:22Z</dcterms:created>
  <dcterms:modified xsi:type="dcterms:W3CDTF">2023-03-21T07:01:19Z</dcterms:modified>
</cp:coreProperties>
</file>