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Подольная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Мария Григорьевна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6872" y="467545"/>
            <a:ext cx="42484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/>
              <a:t>Подольная</a:t>
            </a:r>
            <a:r>
              <a:rPr lang="ru-RU" sz="1400" b="1" dirty="0"/>
              <a:t> Мария </a:t>
            </a:r>
            <a:r>
              <a:rPr lang="ru-RU" sz="1400" b="1" dirty="0" smtClean="0"/>
              <a:t>Григорьевна </a:t>
            </a:r>
            <a:r>
              <a:rPr lang="ru-RU" sz="1400" dirty="0" smtClean="0"/>
              <a:t>родилась </a:t>
            </a:r>
            <a:r>
              <a:rPr lang="ru-RU" sz="1400" dirty="0" smtClean="0"/>
              <a:t>06.12.1943 г. </a:t>
            </a:r>
            <a:r>
              <a:rPr lang="ru-RU" sz="1400" dirty="0"/>
              <a:t>в Брянской области. Окончила школу №1 г. Стародуба и </a:t>
            </a:r>
            <a:r>
              <a:rPr lang="ru-RU" sz="1400" dirty="0" err="1"/>
              <a:t>Новозыбковский</a:t>
            </a:r>
            <a:r>
              <a:rPr lang="ru-RU" sz="1400" dirty="0"/>
              <a:t> педагогический институт факультет иностранных языков. </a:t>
            </a:r>
            <a:endParaRPr lang="ru-RU" sz="1400" dirty="0" smtClean="0"/>
          </a:p>
          <a:p>
            <a:pPr algn="just"/>
            <a:r>
              <a:rPr lang="ru-RU" sz="1400" dirty="0" smtClean="0"/>
              <a:t>После </a:t>
            </a:r>
            <a:r>
              <a:rPr lang="ru-RU" sz="1400" dirty="0"/>
              <a:t>института 3 года отработала в своей родной школе, в 1968 </a:t>
            </a:r>
            <a:r>
              <a:rPr lang="ru-RU" sz="1400" dirty="0" smtClean="0"/>
              <a:t>г. </a:t>
            </a:r>
            <a:r>
              <a:rPr lang="ru-RU" sz="1400" dirty="0"/>
              <a:t>уехала в г. </a:t>
            </a:r>
            <a:r>
              <a:rPr lang="ru-RU" sz="1400" dirty="0" err="1" smtClean="0"/>
              <a:t>Чарвак</a:t>
            </a:r>
            <a:r>
              <a:rPr lang="ru-RU" sz="1400" dirty="0" smtClean="0"/>
              <a:t> Ташкентской </a:t>
            </a:r>
            <a:r>
              <a:rPr lang="ru-RU" sz="1400" dirty="0"/>
              <a:t>области, где продолжала учить детей английскому языку. </a:t>
            </a:r>
            <a:r>
              <a:rPr lang="ru-RU" sz="1400" dirty="0" smtClean="0"/>
              <a:t>Удивительно, но именно в Узбекистане встретились будущие супруги Владимир </a:t>
            </a:r>
            <a:r>
              <a:rPr lang="ru-RU" sz="1400" dirty="0" err="1" smtClean="0"/>
              <a:t>Никандрович</a:t>
            </a:r>
            <a:r>
              <a:rPr lang="ru-RU" sz="1400" dirty="0" smtClean="0"/>
              <a:t> и Мария</a:t>
            </a:r>
            <a:endParaRPr lang="ru-RU" sz="14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04801" y="2843808"/>
            <a:ext cx="62347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Григорьевна </a:t>
            </a:r>
            <a:r>
              <a:rPr lang="ru-RU" sz="1400" dirty="0"/>
              <a:t>и создали семью, хотя были земляками и даже учились в одной школе.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/>
              <a:t>1972 </a:t>
            </a:r>
            <a:r>
              <a:rPr lang="ru-RU" sz="1400" dirty="0" smtClean="0"/>
              <a:t>г. </a:t>
            </a:r>
            <a:r>
              <a:rPr lang="ru-RU" sz="1400" dirty="0"/>
              <a:t>семья </a:t>
            </a:r>
            <a:r>
              <a:rPr lang="ru-RU" sz="1400" dirty="0" err="1"/>
              <a:t>Подольных</a:t>
            </a:r>
            <a:r>
              <a:rPr lang="ru-RU" sz="1400" dirty="0"/>
              <a:t> переехала в Смоленскую область на строительство Смоленской ГРЭС</a:t>
            </a:r>
            <a:r>
              <a:rPr lang="ru-RU" sz="1400" dirty="0" smtClean="0"/>
              <a:t>. В п. </a:t>
            </a:r>
            <a:r>
              <a:rPr lang="ru-RU" sz="1400" dirty="0"/>
              <a:t>Озерный на тот момент совсем не было школы. Детей было много, так как приезжали на комсомольскую стройку молодежь, молодые семьи. Ребята учились в Пречистенской сельской школе, до которой они добирались на специально выделенной переоборудованной грузовой машине</a:t>
            </a:r>
            <a:r>
              <a:rPr lang="ru-RU" sz="1400" dirty="0" smtClean="0"/>
              <a:t>. </a:t>
            </a:r>
          </a:p>
          <a:p>
            <a:pPr indent="355600" algn="just"/>
            <a:r>
              <a:rPr lang="ru-RU" sz="1400" dirty="0" smtClean="0"/>
              <a:t>Начальник </a:t>
            </a:r>
            <a:r>
              <a:rPr lang="ru-RU" sz="1400" dirty="0"/>
              <a:t>СУ Смоленской ГРЭС Богатырев Сергей Иванович предложил </a:t>
            </a:r>
            <a:r>
              <a:rPr lang="ru-RU" sz="1400" dirty="0" err="1"/>
              <a:t>Подольной</a:t>
            </a:r>
            <a:r>
              <a:rPr lang="ru-RU" sz="1400" dirty="0"/>
              <a:t> Марии Григорьевне организовать в поселке начальную школу. Ей был выделен транспорт и она летом 1972 </a:t>
            </a:r>
            <a:r>
              <a:rPr lang="ru-RU" sz="1400" dirty="0" smtClean="0"/>
              <a:t>г. </a:t>
            </a:r>
            <a:r>
              <a:rPr lang="ru-RU" sz="1400" dirty="0"/>
              <a:t>совершала поездки по школам района с просьбой поделиться школьным оборудованием, партами, классными  досками, стульями, </a:t>
            </a:r>
            <a:r>
              <a:rPr lang="ru-RU" sz="1400" dirty="0" smtClean="0"/>
              <a:t>учебниками и </a:t>
            </a:r>
            <a:r>
              <a:rPr lang="ru-RU" sz="1400" dirty="0"/>
              <a:t>др</a:t>
            </a:r>
            <a:r>
              <a:rPr lang="ru-RU" sz="1400" dirty="0" smtClean="0"/>
              <a:t>.</a:t>
            </a:r>
            <a:r>
              <a:rPr lang="ru-RU" sz="1400" dirty="0"/>
              <a:t> Это была колоссальная подготовительная работа, проведенная Марией Григорьевной за короткий срок. 1 сентября 1972 </a:t>
            </a:r>
            <a:r>
              <a:rPr lang="ru-RU" sz="1400" dirty="0" smtClean="0"/>
              <a:t>г. </a:t>
            </a:r>
            <a:r>
              <a:rPr lang="ru-RU" sz="1400" dirty="0"/>
              <a:t>в п. Озерный была открыта первая (начальная) школа, она располагалась в одном из </a:t>
            </a:r>
            <a:r>
              <a:rPr lang="ru-RU" sz="1400" dirty="0" smtClean="0"/>
              <a:t>бараков.</a:t>
            </a:r>
          </a:p>
          <a:p>
            <a:pPr algn="just"/>
            <a:r>
              <a:rPr lang="ru-RU" sz="1400" dirty="0" smtClean="0"/>
              <a:t>Директором </a:t>
            </a:r>
            <a:r>
              <a:rPr lang="ru-RU" sz="1400" dirty="0"/>
              <a:t>школы назначена </a:t>
            </a:r>
            <a:r>
              <a:rPr lang="ru-RU" sz="1400" dirty="0" err="1"/>
              <a:t>Подольная</a:t>
            </a:r>
            <a:r>
              <a:rPr lang="ru-RU" sz="1400" dirty="0"/>
              <a:t> М.Г. В это же время был открыт детский сад на 3 группы, разместившийся в нескольких вагончиках ПДУ, для малышей была оборудована детская игровая площадка, заведующей детским садом стала </a:t>
            </a:r>
            <a:r>
              <a:rPr lang="ru-RU" sz="1400" dirty="0" err="1"/>
              <a:t>Малофеева</a:t>
            </a:r>
            <a:r>
              <a:rPr lang="ru-RU" sz="1400" dirty="0"/>
              <a:t> Мария Васильевна. К началу учебного года строители подготовили школу для учебы – сделан ремонт, покрашены полы и стены, школьная мебель. 1 сентября была проведена торжественная линейка, прозвенел Первый звонок</a:t>
            </a:r>
            <a:r>
              <a:rPr lang="ru-RU" sz="1400" dirty="0" smtClean="0"/>
              <a:t>. </a:t>
            </a:r>
          </a:p>
          <a:p>
            <a:pPr indent="355600" algn="just"/>
            <a:r>
              <a:rPr lang="ru-RU" sz="1400" dirty="0" smtClean="0"/>
              <a:t>В школе было 4 классных комнаты на 67 учащихся</a:t>
            </a:r>
            <a:r>
              <a:rPr lang="ru-RU" sz="1400" dirty="0" smtClean="0"/>
              <a:t>, работало 5 </a:t>
            </a:r>
            <a:endParaRPr lang="ru-RU" sz="1400" dirty="0" smtClean="0"/>
          </a:p>
          <a:p>
            <a:pPr algn="ctr"/>
            <a:endParaRPr lang="ru-RU" sz="600" dirty="0" smtClean="0"/>
          </a:p>
          <a:p>
            <a:pPr algn="ctr"/>
            <a:r>
              <a:rPr lang="ru-RU" sz="1400" dirty="0" smtClean="0"/>
              <a:t>28 мая 2021 года</a:t>
            </a:r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67544"/>
            <a:ext cx="2016224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Подольная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Мария Григорьевна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0871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учителей</a:t>
            </a:r>
            <a:r>
              <a:rPr lang="ru-RU" sz="1400" dirty="0"/>
              <a:t>. Для детей были организованы: группа продленного дня и бесплатное горячее питание. Кроме учебы, дети вместе с родителями участвовали в субботниках, устраивали школьные праздники, играли в «Зарницу</a:t>
            </a:r>
            <a:r>
              <a:rPr lang="ru-RU" sz="1400" dirty="0" smtClean="0"/>
              <a:t>». Через </a:t>
            </a:r>
            <a:r>
              <a:rPr lang="ru-RU" sz="1400" dirty="0"/>
              <a:t>год была открыта уже средняя школа, пока тоже в бараке, директором был назначен Рябенков Николай Романович. В 1974 </a:t>
            </a:r>
            <a:r>
              <a:rPr lang="ru-RU" sz="1400" dirty="0" smtClean="0"/>
              <a:t>г. </a:t>
            </a:r>
            <a:r>
              <a:rPr lang="ru-RU" sz="1400" dirty="0"/>
              <a:t>открыла свои двери постоянная школа на 784 учащихся – с актовым и спортивным залами, столовой, большими классами и лабораториями</a:t>
            </a:r>
            <a:r>
              <a:rPr lang="ru-RU" sz="1400" dirty="0" smtClean="0"/>
              <a:t>. А 1 </a:t>
            </a:r>
            <a:r>
              <a:rPr lang="ru-RU" sz="1400" dirty="0"/>
              <a:t>сентября 1975 </a:t>
            </a:r>
            <a:r>
              <a:rPr lang="ru-RU" sz="1400" dirty="0" smtClean="0"/>
              <a:t>г. </a:t>
            </a:r>
            <a:r>
              <a:rPr lang="ru-RU" sz="1400" dirty="0"/>
              <a:t>строители на торжественной линейке вручили символический ключ от школы, директору </a:t>
            </a:r>
            <a:r>
              <a:rPr lang="ru-RU" sz="1400" dirty="0" err="1"/>
              <a:t>Рябенкову</a:t>
            </a:r>
            <a:r>
              <a:rPr lang="ru-RU" sz="1400" dirty="0"/>
              <a:t> Н.Р. Это был - настоящий праздник для </a:t>
            </a:r>
            <a:r>
              <a:rPr lang="ru-RU" sz="1400" dirty="0" err="1"/>
              <a:t>озерненцев</a:t>
            </a:r>
            <a:r>
              <a:rPr lang="ru-RU" sz="1400" dirty="0"/>
              <a:t> – поселок рос, приезжали эксплуатационники на ГРЭС, прибывали дети и в школе была острая необходимость.</a:t>
            </a:r>
          </a:p>
          <a:p>
            <a:pPr indent="355600" algn="just"/>
            <a:r>
              <a:rPr lang="ru-RU" sz="1400" dirty="0"/>
              <a:t>В 1987 </a:t>
            </a:r>
            <a:r>
              <a:rPr lang="ru-RU" sz="1400" dirty="0" smtClean="0"/>
              <a:t>г. </a:t>
            </a:r>
            <a:r>
              <a:rPr lang="ru-RU" sz="1400" dirty="0"/>
              <a:t>была построена новая современная школа с бассейном, директором школы назначен </a:t>
            </a:r>
            <a:r>
              <a:rPr lang="ru-RU" sz="1400" dirty="0" err="1"/>
              <a:t>Гоман</a:t>
            </a:r>
            <a:r>
              <a:rPr lang="ru-RU" sz="1400" dirty="0"/>
              <a:t> С.М., </a:t>
            </a:r>
            <a:r>
              <a:rPr lang="ru-RU" sz="1400" dirty="0" smtClean="0"/>
              <a:t>зам. </a:t>
            </a:r>
            <a:r>
              <a:rPr lang="ru-RU" sz="1400" dirty="0"/>
              <a:t>директора по учебно-воспитательной работе – </a:t>
            </a:r>
            <a:r>
              <a:rPr lang="ru-RU" sz="1400" dirty="0" err="1"/>
              <a:t>Подольная</a:t>
            </a:r>
            <a:r>
              <a:rPr lang="ru-RU" sz="1400" dirty="0"/>
              <a:t> М.Г., которая проработала в этой должности 20 лет. Первые годы работы были нелегкими: устранялись строительные недоделки, формировался педагогический коллектив, налаживался учебный процесс.  </a:t>
            </a:r>
            <a:r>
              <a:rPr lang="ru-RU" sz="1400" dirty="0" smtClean="0"/>
              <a:t>Очень </a:t>
            </a:r>
            <a:r>
              <a:rPr lang="ru-RU" sz="1400" dirty="0"/>
              <a:t>много сил, знаний, сердца отдала Мария Григорьевна своим воспитанникам, и они ее не </a:t>
            </a:r>
            <a:r>
              <a:rPr lang="ru-RU" sz="1400" dirty="0" smtClean="0"/>
              <a:t>подводили, </a:t>
            </a:r>
            <a:r>
              <a:rPr lang="ru-RU" sz="1400" dirty="0"/>
              <a:t>занимали призовые места в районных и областных Олимпиадах. Она привила любовь к своему предмету и дала многим ребятам путевку в жизнь – ее выпускники без труда поступали на языковые факультеты ВУЗов страны – сегодня они преподают иностранные языки, работают переводчиками и не забывают своего любимого учителя. Общий педагогический стаж у Марии Григорьевны 46 </a:t>
            </a:r>
            <a:r>
              <a:rPr lang="ru-RU" sz="1400" dirty="0" smtClean="0"/>
              <a:t>лет.  </a:t>
            </a:r>
            <a:r>
              <a:rPr lang="ru-RU" sz="1400" dirty="0"/>
              <a:t>Она вырастила прекрасных сына и дочь, теперь помогает с внуками. И ни разу не пожалела о выбранном пути, ее мечта сбылась - ведь еще маленькой девочкой в послевоенное время, сидя за партой в деревянной сельской школе, обучая своих младших сестер и брата грамоте, она мечтала о профессии учителя.</a:t>
            </a:r>
          </a:p>
          <a:p>
            <a:pPr indent="355600" algn="just"/>
            <a:r>
              <a:rPr lang="ru-RU" sz="1400" dirty="0"/>
              <a:t>За многолетнюю педагогическую работу </a:t>
            </a:r>
            <a:r>
              <a:rPr lang="ru-RU" sz="1400" dirty="0" err="1"/>
              <a:t>Подольная</a:t>
            </a:r>
            <a:r>
              <a:rPr lang="ru-RU" sz="1400" dirty="0"/>
              <a:t> М.Г. награждена высокой ведомственной наградой Министерства образования и науки РФ-знаком «Отличник народного просвещения», имеет звание «Ветеран труда»; многократно награждалась Почетными грамотами, получала благодарности и поощрения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smtClean="0"/>
              <a:t>28 мая 2021 года</a:t>
            </a:r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1395</TotalTime>
  <Words>686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153</cp:revision>
  <dcterms:created xsi:type="dcterms:W3CDTF">2020-02-06T13:57:22Z</dcterms:created>
  <dcterms:modified xsi:type="dcterms:W3CDTF">2023-03-16T13:22:18Z</dcterms:modified>
</cp:coreProperties>
</file>