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0648" y="8713113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Подольный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Владимир </a:t>
            </a:r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Никандрович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856" y="0"/>
            <a:ext cx="5868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 Д</a:t>
            </a:r>
            <a:r>
              <a:rPr lang="ru-RU" sz="2800" b="1" dirty="0" smtClean="0">
                <a:latin typeface="Monotype Corsiva" pitchFamily="66" charset="0"/>
              </a:rPr>
              <a:t>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611560"/>
            <a:ext cx="45365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err="1"/>
              <a:t>Подольный</a:t>
            </a:r>
            <a:r>
              <a:rPr lang="ru-RU" sz="1400" b="1" dirty="0"/>
              <a:t> Владимир </a:t>
            </a:r>
            <a:r>
              <a:rPr lang="ru-RU" sz="1400" b="1" dirty="0" err="1"/>
              <a:t>Никандрович</a:t>
            </a:r>
            <a:r>
              <a:rPr lang="ru-RU" sz="1400" dirty="0"/>
              <a:t> родился 13 октября 1943 года на </a:t>
            </a:r>
            <a:r>
              <a:rPr lang="ru-RU" sz="1400" dirty="0" err="1"/>
              <a:t>Брянщине</a:t>
            </a:r>
            <a:r>
              <a:rPr lang="ru-RU" sz="1400" dirty="0"/>
              <a:t>, окончил школу №1 г. Стародуба, после чего был призван в ряды Советской Армии.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Отслужив</a:t>
            </a:r>
            <a:r>
              <a:rPr lang="ru-RU" sz="1400" dirty="0"/>
              <a:t>, комсомолец Владимир </a:t>
            </a:r>
            <a:r>
              <a:rPr lang="ru-RU" sz="1400" dirty="0" err="1"/>
              <a:t>Подольный</a:t>
            </a:r>
            <a:r>
              <a:rPr lang="ru-RU" sz="1400" dirty="0"/>
              <a:t> поехал на комсомольскую стройку, в Узбекистан в Ташкентскую область, на строительство </a:t>
            </a:r>
            <a:r>
              <a:rPr lang="ru-RU" sz="1400" dirty="0" err="1"/>
              <a:t>Чарвакской</a:t>
            </a:r>
            <a:r>
              <a:rPr lang="ru-RU" sz="1400" dirty="0"/>
              <a:t> ГЭС, которая вошла в </a:t>
            </a:r>
            <a:r>
              <a:rPr lang="ru-RU" sz="1400" dirty="0" err="1"/>
              <a:t>Чирчик-Бозсуйский</a:t>
            </a:r>
            <a:r>
              <a:rPr lang="ru-RU" sz="1400" dirty="0"/>
              <a:t> каскад ГЭС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Там же продолжил учебу – окончил </a:t>
            </a:r>
            <a:r>
              <a:rPr lang="ru-RU" sz="1400" dirty="0" err="1" smtClean="0"/>
              <a:t>Чирчикский</a:t>
            </a:r>
            <a:r>
              <a:rPr lang="ru-RU" sz="1400" dirty="0" smtClean="0"/>
              <a:t> индустриальный техникум.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2656" y="3059832"/>
            <a:ext cx="62347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Город </a:t>
            </a:r>
            <a:r>
              <a:rPr lang="ru-RU" sz="1400" dirty="0"/>
              <a:t>Чирчик являлся развитым промышленным городом, в нем имелись трансформаторный, авиационно-ремонтно-механический, танкоремонтный заводы; предприятия легкой и пищевой промышленности и др</a:t>
            </a:r>
            <a:r>
              <a:rPr lang="ru-RU" sz="1400" dirty="0" smtClean="0"/>
              <a:t>. </a:t>
            </a:r>
          </a:p>
          <a:p>
            <a:pPr indent="355600" algn="just"/>
            <a:r>
              <a:rPr lang="ru-RU" sz="1400" dirty="0" smtClean="0"/>
              <a:t>После </a:t>
            </a:r>
            <a:r>
              <a:rPr lang="ru-RU" sz="1400" dirty="0"/>
              <a:t>окончания строительства ГЭС, в 1972 году Владимир </a:t>
            </a:r>
            <a:r>
              <a:rPr lang="ru-RU" sz="1400" dirty="0" err="1"/>
              <a:t>Никандрович</a:t>
            </a:r>
            <a:r>
              <a:rPr lang="ru-RU" sz="1400" dirty="0"/>
              <a:t> вместе с супругой и маленьким сыном приезжают на новую комсомольскую стройку в Смоленскую область – на строительство Смоленской ГРЭС</a:t>
            </a:r>
            <a:r>
              <a:rPr lang="ru-RU" sz="1400" dirty="0" smtClean="0"/>
              <a:t>. </a:t>
            </a:r>
          </a:p>
          <a:p>
            <a:pPr indent="355600" algn="just"/>
            <a:r>
              <a:rPr lang="ru-RU" sz="1400" dirty="0" smtClean="0"/>
              <a:t>Здесь </a:t>
            </a:r>
            <a:r>
              <a:rPr lang="ru-RU" sz="1400" dirty="0" err="1"/>
              <a:t>Подольный</a:t>
            </a:r>
            <a:r>
              <a:rPr lang="ru-RU" sz="1400" dirty="0"/>
              <a:t> В.Н. возглавил автотранспортную колонну (АТК) треста «</a:t>
            </a:r>
            <a:r>
              <a:rPr lang="ru-RU" sz="1400" dirty="0" err="1"/>
              <a:t>Запэнергострой</a:t>
            </a:r>
            <a:r>
              <a:rPr lang="ru-RU" sz="1400" dirty="0"/>
              <a:t>» сначала при СУ Смоленской ГРЭС, затем как самостоятельное предприятие. АТК – это организация, которая осуществляла перевозки автомобильным транспортом, техническое обслуживание и ремонт подвижного состава.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Начинать </a:t>
            </a:r>
            <a:r>
              <a:rPr lang="ru-RU" sz="1400" dirty="0"/>
              <a:t>пришлось практически с нуля – была подготовлена и залита площадка для стоянки машин, построены ремонтные боксы, шиномонтажный цех, строительные мастерские, большое административное здание. Нужно помнить, какие автомобильные дороги были в Духовщинском районе в начале 70-х годов, а точнее их не было совсем. Автомобильный парк пополнялся такими проходимыми машинами как </a:t>
            </a:r>
            <a:r>
              <a:rPr lang="ru-RU" sz="1400" dirty="0" err="1"/>
              <a:t>ЗИЛы</a:t>
            </a:r>
            <a:r>
              <a:rPr lang="ru-RU" sz="1400" dirty="0"/>
              <a:t>, </a:t>
            </a:r>
            <a:r>
              <a:rPr lang="ru-RU" sz="1400" dirty="0" err="1"/>
              <a:t>МАЗы</a:t>
            </a:r>
            <a:r>
              <a:rPr lang="ru-RU" sz="1400" dirty="0"/>
              <a:t>, КАМАЗы, </a:t>
            </a:r>
            <a:r>
              <a:rPr lang="ru-RU" sz="1400" dirty="0" err="1"/>
              <a:t>БЕЛАЗы</a:t>
            </a:r>
            <a:r>
              <a:rPr lang="ru-RU" sz="1400" dirty="0"/>
              <a:t> и др.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Владимир </a:t>
            </a:r>
            <a:r>
              <a:rPr lang="ru-RU" sz="1400" dirty="0" err="1"/>
              <a:t>Никандрович</a:t>
            </a:r>
            <a:r>
              <a:rPr lang="ru-RU" sz="1400" dirty="0"/>
              <a:t> создал профессиональный, крепкий коллектив. Как и на все стройки, сюда приезжали квалифицированные водители со всего Советского Союза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/>
              <a:t>28 мая 2021 года</a:t>
            </a:r>
            <a:endParaRPr lang="ru-RU" sz="1400" dirty="0"/>
          </a:p>
          <a:p>
            <a:pPr indent="355600" algn="just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648" y="467544"/>
            <a:ext cx="1800200" cy="25925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0648" y="8713113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Подольный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Владимир </a:t>
            </a:r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Никандрович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264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5395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32656" y="467544"/>
            <a:ext cx="6192688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30563"/>
            <a:r>
              <a:rPr lang="ru-RU" sz="1400" dirty="0" smtClean="0"/>
              <a:t>«</a:t>
            </a:r>
            <a:r>
              <a:rPr lang="ru-RU" sz="1400" dirty="0"/>
              <a:t>Покой нарушен, по дорогам</a:t>
            </a:r>
          </a:p>
          <a:p>
            <a:pPr marL="3230563"/>
            <a:r>
              <a:rPr lang="ru-RU" sz="1400" dirty="0"/>
              <a:t>Пошли, моторами урча, </a:t>
            </a:r>
          </a:p>
          <a:p>
            <a:pPr marL="3230563"/>
            <a:r>
              <a:rPr lang="ru-RU" sz="1400" dirty="0"/>
              <a:t>Машин колонны многотонных, </a:t>
            </a:r>
          </a:p>
          <a:p>
            <a:pPr marL="3230563"/>
            <a:r>
              <a:rPr lang="ru-RU" sz="1400" dirty="0"/>
              <a:t>Зажечь здесь лампу Ильича». </a:t>
            </a:r>
            <a:endParaRPr lang="ru-RU" sz="1400" dirty="0" smtClean="0"/>
          </a:p>
          <a:p>
            <a:pPr algn="just"/>
            <a:endParaRPr lang="ru-RU" sz="1400" dirty="0"/>
          </a:p>
          <a:p>
            <a:pPr indent="355600" algn="just"/>
            <a:r>
              <a:rPr lang="ru-RU" sz="1400" dirty="0"/>
              <a:t>Были установлены экономические связи с предприятиями разных районов области и страны: Ярославлем, Москвой, Тверью, Вильнюсом, что очень помогало в работе.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Под </a:t>
            </a:r>
            <a:r>
              <a:rPr lang="ru-RU" sz="1400" dirty="0"/>
              <a:t>руководством </a:t>
            </a:r>
            <a:r>
              <a:rPr lang="ru-RU" sz="1400" dirty="0" smtClean="0"/>
              <a:t>В</a:t>
            </a:r>
            <a:r>
              <a:rPr lang="ru-RU" sz="1400" dirty="0"/>
              <a:t>. Н. </a:t>
            </a:r>
            <a:r>
              <a:rPr lang="ru-RU" sz="1400" dirty="0" err="1"/>
              <a:t>Подольного</a:t>
            </a:r>
            <a:r>
              <a:rPr lang="ru-RU" sz="1400" dirty="0"/>
              <a:t> ударно трудился весь коллектив АТК  на строительстве дорог, временного и постоянного жилья, станции.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Кроме </a:t>
            </a:r>
            <a:r>
              <a:rPr lang="ru-RU" sz="1400" dirty="0"/>
              <a:t>строительных материалов для строительства поселка и ГРЭС, АТК занималась перевозкой людей – детей в школу в с. Пречистое, доставкой рабочих на объекты и обратно и т.д. Также выделялся транспорт для снабжения поселка продуктами питания, необходимыми </a:t>
            </a:r>
            <a:r>
              <a:rPr lang="ru-RU" sz="1400" dirty="0" smtClean="0"/>
              <a:t>товарами. И </a:t>
            </a:r>
            <a:r>
              <a:rPr lang="ru-RU" sz="1400" dirty="0"/>
              <a:t>всю эту работу нужно было организовать, чтобы не было сбоев и задержек, </a:t>
            </a:r>
            <a:r>
              <a:rPr lang="ru-RU" sz="1400" dirty="0" smtClean="0"/>
              <a:t>простоев, </a:t>
            </a:r>
            <a:r>
              <a:rPr lang="ru-RU" sz="1400" dirty="0"/>
              <a:t>чтобы были запасные части и топливо.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За </a:t>
            </a:r>
            <a:r>
              <a:rPr lang="ru-RU" sz="1400" dirty="0"/>
              <a:t>время работы </a:t>
            </a:r>
            <a:r>
              <a:rPr lang="ru-RU" sz="1400" dirty="0" err="1"/>
              <a:t>Подольного</a:t>
            </a:r>
            <a:r>
              <a:rPr lang="ru-RU" sz="1400" dirty="0"/>
              <a:t> В.Н. пускались 3 энергоблока Смоленской ГРЭС, на которой еще не было своего большого и мощного автопарка, и АТК работала с огромной нагрузкой, не нарушая графики поставок. Коллектив автоколонны неоднократно был победителем соцсоревнования.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Владимир </a:t>
            </a:r>
            <a:r>
              <a:rPr lang="ru-RU" sz="1400" dirty="0" err="1"/>
              <a:t>Никандрович</a:t>
            </a:r>
            <a:r>
              <a:rPr lang="ru-RU" sz="1400" dirty="0"/>
              <a:t> обладал огромным опытом, профессиональными знаниями, незаурядными организаторскими способностями. </a:t>
            </a:r>
          </a:p>
          <a:p>
            <a:pPr indent="355600" algn="just"/>
            <a:r>
              <a:rPr lang="ru-RU" sz="1400" dirty="0"/>
              <a:t>За эффективную и производительную  работу Владимир </a:t>
            </a:r>
            <a:r>
              <a:rPr lang="ru-RU" sz="1400" dirty="0" err="1"/>
              <a:t>Никандрович</a:t>
            </a:r>
            <a:r>
              <a:rPr lang="ru-RU" sz="1400" dirty="0"/>
              <a:t> </a:t>
            </a:r>
            <a:r>
              <a:rPr lang="ru-RU" sz="1400" dirty="0" err="1"/>
              <a:t>Подольный</a:t>
            </a:r>
            <a:r>
              <a:rPr lang="ru-RU" sz="1400" dirty="0"/>
              <a:t> неоднократно  награждался Почетными грамотами треста « </a:t>
            </a:r>
            <a:r>
              <a:rPr lang="ru-RU" sz="1400" dirty="0" err="1"/>
              <a:t>Запэнергострой</a:t>
            </a:r>
            <a:r>
              <a:rPr lang="ru-RU" sz="1400" dirty="0"/>
              <a:t>», СУ Смоленской ГРЭС</a:t>
            </a:r>
            <a:r>
              <a:rPr lang="ru-RU" sz="1400" dirty="0" smtClean="0"/>
              <a:t>.</a:t>
            </a:r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 smtClean="0"/>
          </a:p>
          <a:p>
            <a:pPr algn="ctr"/>
            <a:r>
              <a:rPr lang="ru-RU" sz="1400" smtClean="0"/>
              <a:t>28 мая 2021 года</a:t>
            </a:r>
            <a:endParaRPr lang="ru-RU" sz="1400" dirty="0"/>
          </a:p>
          <a:p>
            <a:pPr algn="just"/>
            <a:r>
              <a:rPr lang="ru-RU" sz="1400" b="1" dirty="0"/>
              <a:t> </a:t>
            </a:r>
            <a:endParaRPr lang="ru-RU" sz="1400" dirty="0"/>
          </a:p>
          <a:p>
            <a:pPr algn="just"/>
            <a:endParaRPr lang="ru-RU" sz="1400" dirty="0"/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1320</TotalTime>
  <Words>491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152</cp:revision>
  <dcterms:created xsi:type="dcterms:W3CDTF">2020-02-06T13:57:22Z</dcterms:created>
  <dcterms:modified xsi:type="dcterms:W3CDTF">2023-03-16T13:12:48Z</dcterms:modified>
</cp:coreProperties>
</file>