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6" r:id="rId2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6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88" autoAdjust="0"/>
  </p:normalViewPr>
  <p:slideViewPr>
    <p:cSldViewPr>
      <p:cViewPr>
        <p:scale>
          <a:sx n="80" d="100"/>
          <a:sy n="80" d="100"/>
        </p:scale>
        <p:origin x="-3222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947" y="578883"/>
            <a:ext cx="6230107" cy="414528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41782" y="2426941"/>
            <a:ext cx="5829300" cy="24384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541782" y="4913376"/>
            <a:ext cx="5829300" cy="12192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7190" y="707136"/>
            <a:ext cx="6137910" cy="558393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711206"/>
            <a:ext cx="1485900" cy="70103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0050" y="711204"/>
            <a:ext cx="4457700" cy="70104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558393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947" y="578883"/>
            <a:ext cx="6230107" cy="578843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258" y="6571488"/>
            <a:ext cx="6137910" cy="902208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1258" y="7499312"/>
            <a:ext cx="6137910" cy="560832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5764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66520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418" y="772584"/>
            <a:ext cx="2948940" cy="1056216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9127" y="772584"/>
            <a:ext cx="2948940" cy="1056216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5418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9127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4088" y="711200"/>
            <a:ext cx="2228850" cy="12192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154135" y="1930403"/>
            <a:ext cx="2228850" cy="5608149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71030" y="1240192"/>
            <a:ext cx="3469619" cy="629920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4800600" y="578883"/>
            <a:ext cx="1743454" cy="57912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682741"/>
            <a:ext cx="6172200" cy="140208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11200"/>
            <a:ext cx="1680210" cy="5615307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16110" y="581024"/>
            <a:ext cx="4443984" cy="57912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947" y="578883"/>
            <a:ext cx="6230107" cy="73152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7190" y="6647453"/>
            <a:ext cx="6137910" cy="140208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77190" y="707136"/>
            <a:ext cx="6137910" cy="5583936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28322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45467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261246" y="81491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1" descr="https://im0-tub-ru.yandex.net/i?id=f6c7d95ab2c06703b0d987c2ec9e6b4b-sr&amp;n=13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6" name="AutoShape 2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836712" y="8713113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>
                <a:latin typeface="Segoe Script" pitchFamily="34" charset="0"/>
                <a:ea typeface="Gungsuh" pitchFamily="18" charset="-127"/>
              </a:rPr>
              <a:t>Рябенкова</a:t>
            </a:r>
            <a:r>
              <a:rPr lang="ru-RU" sz="2000" b="1" dirty="0" smtClean="0">
                <a:latin typeface="Segoe Script" pitchFamily="34" charset="0"/>
                <a:ea typeface="Gungsuh" pitchFamily="18" charset="-127"/>
              </a:rPr>
              <a:t> Валентина Федоровна</a:t>
            </a:r>
            <a:endParaRPr lang="ru-RU" sz="2000" b="1" dirty="0">
              <a:latin typeface="Segoe Script" pitchFamily="34" charset="0"/>
              <a:ea typeface="Gungsuh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0648" y="0"/>
            <a:ext cx="6336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История </a:t>
            </a:r>
            <a:r>
              <a:rPr lang="ru-RU" sz="2800" b="1" dirty="0" smtClean="0">
                <a:latin typeface="Monotype Corsiva" pitchFamily="66" charset="0"/>
              </a:rPr>
              <a:t>Духовщинского района в лицах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00808" y="467545"/>
            <a:ext cx="49685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err="1" smtClean="0"/>
              <a:t>Рябенкова</a:t>
            </a:r>
            <a:r>
              <a:rPr lang="ru-RU" sz="1400" b="1" dirty="0" smtClean="0"/>
              <a:t> Валентина </a:t>
            </a:r>
            <a:r>
              <a:rPr lang="ru-RU" sz="1400" b="1" dirty="0" smtClean="0"/>
              <a:t>Федоровна </a:t>
            </a:r>
            <a:r>
              <a:rPr lang="ru-RU" sz="1400" b="1" dirty="0" smtClean="0"/>
              <a:t> </a:t>
            </a:r>
            <a:r>
              <a:rPr lang="ru-RU" sz="1400" dirty="0" smtClean="0"/>
              <a:t>родилась 01.03.1937 г. </a:t>
            </a:r>
            <a:r>
              <a:rPr lang="ru-RU" sz="1400" dirty="0"/>
              <a:t>в </a:t>
            </a:r>
            <a:r>
              <a:rPr lang="ru-RU" sz="1400" dirty="0" smtClean="0"/>
              <a:t>д. </a:t>
            </a:r>
            <a:r>
              <a:rPr lang="ru-RU" sz="1400" dirty="0" err="1" smtClean="0"/>
              <a:t>Хвощёво</a:t>
            </a:r>
            <a:r>
              <a:rPr lang="ru-RU" sz="1400" dirty="0" smtClean="0"/>
              <a:t> Духовщинского р-на </a:t>
            </a:r>
            <a:r>
              <a:rPr lang="ru-RU" sz="1400" dirty="0"/>
              <a:t>Смоленской </a:t>
            </a:r>
            <a:r>
              <a:rPr lang="ru-RU" sz="1400" dirty="0" smtClean="0"/>
              <a:t>обл. Окончив </a:t>
            </a:r>
            <a:r>
              <a:rPr lang="ru-RU" sz="1400" dirty="0"/>
              <a:t>школу</a:t>
            </a:r>
            <a:r>
              <a:rPr lang="ru-RU" sz="1400" dirty="0" smtClean="0"/>
              <a:t>, с 1951 по </a:t>
            </a:r>
            <a:r>
              <a:rPr lang="ru-RU" sz="1400" dirty="0"/>
              <a:t>1955 </a:t>
            </a:r>
            <a:r>
              <a:rPr lang="ru-RU" sz="1400" dirty="0" smtClean="0"/>
              <a:t>гг. </a:t>
            </a:r>
            <a:r>
              <a:rPr lang="ru-RU" sz="1400" dirty="0"/>
              <a:t>училась в  Духовщинском </a:t>
            </a:r>
            <a:r>
              <a:rPr lang="ru-RU" sz="1400" dirty="0" smtClean="0"/>
              <a:t>педучилище</a:t>
            </a:r>
            <a:r>
              <a:rPr lang="ru-RU" sz="1400" dirty="0"/>
              <a:t>, получила </a:t>
            </a:r>
            <a:r>
              <a:rPr lang="ru-RU" sz="1400" dirty="0" smtClean="0"/>
              <a:t>квалификацию </a:t>
            </a:r>
            <a:r>
              <a:rPr lang="ru-RU" sz="1400" dirty="0"/>
              <a:t>«Учитель начальной школы</a:t>
            </a:r>
            <a:r>
              <a:rPr lang="ru-RU" sz="1400" dirty="0" smtClean="0"/>
              <a:t>». Трудовая биография началась в августе 1955 г. в  </a:t>
            </a:r>
            <a:r>
              <a:rPr lang="ru-RU" sz="1400" dirty="0" err="1" smtClean="0"/>
              <a:t>Гневковской</a:t>
            </a:r>
            <a:r>
              <a:rPr lang="ru-RU" sz="1400" dirty="0" smtClean="0"/>
              <a:t> библиотеке </a:t>
            </a:r>
            <a:r>
              <a:rPr lang="ru-RU" sz="1400" dirty="0" err="1" smtClean="0"/>
              <a:t>Шумячского</a:t>
            </a:r>
            <a:r>
              <a:rPr lang="ru-RU" sz="1400" dirty="0" smtClean="0"/>
              <a:t> </a:t>
            </a:r>
            <a:r>
              <a:rPr lang="ru-RU" sz="1400" dirty="0" smtClean="0"/>
              <a:t>района Смоленской области в должности </a:t>
            </a:r>
            <a:r>
              <a:rPr lang="ru-RU" sz="1400" dirty="0" err="1" smtClean="0"/>
              <a:t>завбиблиотекой</a:t>
            </a:r>
            <a:r>
              <a:rPr lang="ru-RU" sz="1400" dirty="0" smtClean="0"/>
              <a:t>. В феврале 1957 г. принята </a:t>
            </a:r>
            <a:r>
              <a:rPr lang="ru-RU" sz="1400" dirty="0" smtClean="0"/>
              <a:t>учитель-</a:t>
            </a:r>
            <a:endParaRPr lang="ru-RU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188640" y="2411760"/>
            <a:ext cx="648072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err="1" smtClean="0"/>
              <a:t>ницей</a:t>
            </a:r>
            <a:r>
              <a:rPr lang="ru-RU" sz="1400" dirty="0" smtClean="0"/>
              <a:t> </a:t>
            </a:r>
            <a:r>
              <a:rPr lang="ru-RU" sz="1400" dirty="0" err="1" smtClean="0"/>
              <a:t>нач.классов</a:t>
            </a:r>
            <a:r>
              <a:rPr lang="ru-RU" sz="1400" dirty="0" smtClean="0"/>
              <a:t> </a:t>
            </a:r>
            <a:r>
              <a:rPr lang="ru-RU" sz="1400" dirty="0"/>
              <a:t>Третьяковской семилетней </a:t>
            </a:r>
            <a:r>
              <a:rPr lang="ru-RU" sz="1400" dirty="0" smtClean="0"/>
              <a:t>школы, а в </a:t>
            </a:r>
            <a:r>
              <a:rPr lang="ru-RU" sz="1400" dirty="0"/>
              <a:t>августе </a:t>
            </a:r>
            <a:r>
              <a:rPr lang="ru-RU" sz="1400" dirty="0" smtClean="0"/>
              <a:t> </a:t>
            </a:r>
            <a:r>
              <a:rPr lang="ru-RU" sz="1400" dirty="0"/>
              <a:t>переведена </a:t>
            </a:r>
            <a:r>
              <a:rPr lang="ru-RU" sz="1400" dirty="0" smtClean="0"/>
              <a:t>в </a:t>
            </a:r>
            <a:r>
              <a:rPr lang="ru-RU" sz="1400" dirty="0" err="1"/>
              <a:t>Толстиковскую</a:t>
            </a:r>
            <a:r>
              <a:rPr lang="ru-RU" sz="1400" dirty="0"/>
              <a:t> семилетнюю школу</a:t>
            </a:r>
            <a:r>
              <a:rPr lang="ru-RU" sz="1400" dirty="0" smtClean="0"/>
              <a:t>. В </a:t>
            </a:r>
            <a:r>
              <a:rPr lang="ru-RU" sz="1400" dirty="0"/>
              <a:t>1965 </a:t>
            </a:r>
            <a:r>
              <a:rPr lang="ru-RU" sz="1400" dirty="0" smtClean="0"/>
              <a:t>г. </a:t>
            </a:r>
            <a:r>
              <a:rPr lang="ru-RU" sz="1400" dirty="0" err="1" smtClean="0"/>
              <a:t>Рябенкова</a:t>
            </a:r>
            <a:r>
              <a:rPr lang="ru-RU" sz="1400" dirty="0" smtClean="0"/>
              <a:t> </a:t>
            </a:r>
            <a:r>
              <a:rPr lang="ru-RU" sz="1400" dirty="0"/>
              <a:t>В.Ф. поступила на заочное отделение Смоленского </a:t>
            </a:r>
            <a:r>
              <a:rPr lang="ru-RU" sz="1400" dirty="0" smtClean="0"/>
              <a:t> пединститута </a:t>
            </a:r>
            <a:r>
              <a:rPr lang="ru-RU" sz="1400" dirty="0"/>
              <a:t>им. </a:t>
            </a:r>
            <a:r>
              <a:rPr lang="ru-RU" sz="1400" dirty="0" smtClean="0"/>
              <a:t>К</a:t>
            </a:r>
            <a:r>
              <a:rPr lang="ru-RU" sz="1400" dirty="0" smtClean="0"/>
              <a:t>. Маркса</a:t>
            </a:r>
            <a:r>
              <a:rPr lang="ru-RU" sz="1400" dirty="0"/>
              <a:t>, и в </a:t>
            </a:r>
            <a:r>
              <a:rPr lang="ru-RU" sz="1400" dirty="0" smtClean="0"/>
              <a:t>1971 г. </a:t>
            </a:r>
            <a:r>
              <a:rPr lang="ru-RU" sz="1400" dirty="0"/>
              <a:t>окончила его по специальности «Русский язык и литература</a:t>
            </a:r>
            <a:r>
              <a:rPr lang="ru-RU" sz="1400" dirty="0" smtClean="0"/>
              <a:t>». В </a:t>
            </a:r>
            <a:r>
              <a:rPr lang="ru-RU" sz="1400" dirty="0"/>
              <a:t>августе 1968 </a:t>
            </a:r>
            <a:r>
              <a:rPr lang="ru-RU" sz="1400" dirty="0" smtClean="0"/>
              <a:t>г. Валентина </a:t>
            </a:r>
            <a:r>
              <a:rPr lang="ru-RU" sz="1400" dirty="0"/>
              <a:t>Федоровна перешла работать учительницей русского языка и литературы в Пречистенскую среднюю школу. В августе 1973 </a:t>
            </a:r>
            <a:r>
              <a:rPr lang="ru-RU" sz="1400" dirty="0" smtClean="0"/>
              <a:t>г. </a:t>
            </a:r>
            <a:r>
              <a:rPr lang="ru-RU" sz="1400" dirty="0"/>
              <a:t>переведена в </a:t>
            </a:r>
            <a:r>
              <a:rPr lang="ru-RU" sz="1400" dirty="0" err="1"/>
              <a:t>Озерненскую</a:t>
            </a:r>
            <a:r>
              <a:rPr lang="ru-RU" sz="1400" dirty="0"/>
              <a:t> среднюю школу, </a:t>
            </a:r>
            <a:r>
              <a:rPr lang="ru-RU" sz="1400" dirty="0" smtClean="0"/>
              <a:t>где проработала </a:t>
            </a:r>
            <a:r>
              <a:rPr lang="ru-RU" sz="1400" dirty="0"/>
              <a:t>до выхода в 2000 </a:t>
            </a:r>
            <a:r>
              <a:rPr lang="ru-RU" sz="1400" dirty="0" smtClean="0"/>
              <a:t>г. </a:t>
            </a:r>
            <a:r>
              <a:rPr lang="ru-RU" sz="1400" dirty="0"/>
              <a:t>на заслуженный отдых.</a:t>
            </a:r>
          </a:p>
          <a:p>
            <a:pPr indent="355600" algn="just"/>
            <a:r>
              <a:rPr lang="ru-RU" sz="1400" dirty="0"/>
              <a:t>Валентина Федоровна  с детства мечтала стать </a:t>
            </a:r>
            <a:r>
              <a:rPr lang="ru-RU" sz="1400" dirty="0" smtClean="0"/>
              <a:t>учительницей. </a:t>
            </a:r>
            <a:r>
              <a:rPr lang="ru-RU" sz="1400" dirty="0"/>
              <a:t>Она была талантливым  педагогом и очень любила свою работу. На примере литературных героев она учила детей любить свою Родину, знать русскую литературу, уважать старших, помогать и защищать слабых. Уделяла большое внимание русскому языку, подчеркивала необходимость знания родного языка, добивалась высокой грамотности своих </a:t>
            </a:r>
            <a:r>
              <a:rPr lang="ru-RU" sz="1400" dirty="0" smtClean="0"/>
              <a:t>воспитанников. </a:t>
            </a:r>
            <a:r>
              <a:rPr lang="ru-RU" sz="1400" dirty="0" err="1" smtClean="0"/>
              <a:t>Рябенкова</a:t>
            </a:r>
            <a:r>
              <a:rPr lang="ru-RU" sz="1400" dirty="0" smtClean="0"/>
              <a:t> В.Ф. проводила </a:t>
            </a:r>
            <a:r>
              <a:rPr lang="ru-RU" sz="1400" dirty="0" smtClean="0"/>
              <a:t>открытые уроки, которые посещали учителя школ для обмена опытом, а точнее – перенять опыт, и в рамках районных семинаров учителей. Ученики Валентины Федоровны, специалисты в разных отраслях, в разных регионах нашей страны, помнят своего любимого педагога, благодарны ей за доброту и сердечность, за любовь и уважение к людям, чему учила и их.</a:t>
            </a:r>
          </a:p>
          <a:p>
            <a:pPr indent="355600" algn="just"/>
            <a:r>
              <a:rPr lang="ru-RU" sz="1400" dirty="0" smtClean="0"/>
              <a:t>В 1998 г. приказом Смоленского комитета по образованию </a:t>
            </a:r>
            <a:r>
              <a:rPr lang="ru-RU" sz="1400" dirty="0" err="1" smtClean="0"/>
              <a:t>Рябенковой</a:t>
            </a:r>
            <a:r>
              <a:rPr lang="ru-RU" sz="1400" dirty="0" smtClean="0"/>
              <a:t> В.Ф. была присвоена высшая квалификационная категория. За </a:t>
            </a:r>
            <a:r>
              <a:rPr lang="ru-RU" sz="1400" dirty="0" err="1" smtClean="0"/>
              <a:t>высокопрофессионализм</a:t>
            </a:r>
            <a:r>
              <a:rPr lang="ru-RU" sz="1400" dirty="0" smtClean="0"/>
              <a:t> и обеспечение </a:t>
            </a:r>
            <a:r>
              <a:rPr lang="ru-RU" sz="1400" dirty="0" err="1" smtClean="0"/>
              <a:t>высокока-чественного</a:t>
            </a:r>
            <a:r>
              <a:rPr lang="ru-RU" sz="1400" dirty="0" smtClean="0"/>
              <a:t> общего образования  </a:t>
            </a:r>
            <a:r>
              <a:rPr lang="ru-RU" sz="1400" dirty="0" err="1" smtClean="0"/>
              <a:t>Рябенковой</a:t>
            </a:r>
            <a:r>
              <a:rPr lang="ru-RU" sz="1400" dirty="0" smtClean="0"/>
              <a:t> В.Ф. присвоено Почетное звание «Заслуженный учитель РФ» (1982 г.), она награждалась Почетными грамотами Департамента образования, областной и районной </a:t>
            </a:r>
            <a:r>
              <a:rPr lang="ru-RU" sz="1400" dirty="0" smtClean="0"/>
              <a:t>Администраций.</a:t>
            </a:r>
          </a:p>
          <a:p>
            <a:pPr algn="ctr"/>
            <a:r>
              <a:rPr lang="ru-RU" sz="1200" dirty="0" smtClean="0"/>
              <a:t>29 марта 2021 года</a:t>
            </a:r>
            <a:endParaRPr lang="ru-RU" sz="1200" dirty="0" smtClean="0"/>
          </a:p>
          <a:p>
            <a:pPr algn="just"/>
            <a:endParaRPr lang="ru-RU" sz="1400" dirty="0"/>
          </a:p>
        </p:txBody>
      </p:sp>
      <p:sp>
        <p:nvSpPr>
          <p:cNvPr id="1032" name="AutoShape 8" descr="Hero of the Soviet Union meda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467544"/>
            <a:ext cx="1546054" cy="20162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2175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1334</TotalTime>
  <Words>344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Аспект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Духовщина</cp:lastModifiedBy>
  <cp:revision>154</cp:revision>
  <dcterms:created xsi:type="dcterms:W3CDTF">2020-02-06T13:57:22Z</dcterms:created>
  <dcterms:modified xsi:type="dcterms:W3CDTF">2023-03-16T11:48:25Z</dcterms:modified>
</cp:coreProperties>
</file>