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Татаринов Петр Федорович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395536"/>
            <a:ext cx="6278894" cy="869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sz="1400" b="1" dirty="0" smtClean="0"/>
              <a:t>Татаринов Пётр Фёдорович </a:t>
            </a:r>
            <a:r>
              <a:rPr lang="ru-RU" sz="1400" dirty="0" smtClean="0"/>
              <a:t>(</a:t>
            </a:r>
            <a:r>
              <a:rPr lang="ru-RU" sz="1400" dirty="0" smtClean="0"/>
              <a:t>1935-1999 г.г.)</a:t>
            </a:r>
          </a:p>
          <a:p>
            <a:pPr indent="355600" algn="just">
              <a:lnSpc>
                <a:spcPct val="150000"/>
              </a:lnSpc>
            </a:pPr>
            <a:r>
              <a:rPr lang="ru-RU" sz="1400" dirty="0" smtClean="0"/>
              <a:t>Партийный и хозяйственный деятель. Родился </a:t>
            </a:r>
            <a:r>
              <a:rPr lang="ru-RU" sz="1400" dirty="0" smtClean="0"/>
              <a:t>02.02.1935 г. в </a:t>
            </a:r>
            <a:r>
              <a:rPr lang="ru-RU" sz="1400" dirty="0" smtClean="0"/>
              <a:t>селе Малая </a:t>
            </a:r>
            <a:r>
              <a:rPr lang="ru-RU" sz="1400" dirty="0" err="1" smtClean="0"/>
              <a:t>Алабуха</a:t>
            </a:r>
            <a:r>
              <a:rPr lang="ru-RU" sz="1400" dirty="0" smtClean="0"/>
              <a:t> Грибановского района Воронежской области в семье колхозников. </a:t>
            </a:r>
          </a:p>
          <a:p>
            <a:pPr indent="355600" algn="just">
              <a:lnSpc>
                <a:spcPct val="150000"/>
              </a:lnSpc>
            </a:pPr>
            <a:r>
              <a:rPr lang="ru-RU" sz="1400" dirty="0" smtClean="0"/>
              <a:t>Закончив школу, поступил в Рязанский сельскохозяйственный институт и по окончанию получил специальность учёный агроном. Получил распределение в 1959 г. на работу в Смоленскую область в </a:t>
            </a:r>
            <a:r>
              <a:rPr lang="ru-RU" sz="1400" dirty="0" smtClean="0"/>
              <a:t>д. Троицкое </a:t>
            </a:r>
            <a:r>
              <a:rPr lang="ru-RU" sz="1400" dirty="0" smtClean="0"/>
              <a:t>Духовщинского района на должность главного агронома совхоза Кулагинский.</a:t>
            </a:r>
          </a:p>
          <a:p>
            <a:pPr indent="355600" algn="just">
              <a:lnSpc>
                <a:spcPct val="150000"/>
              </a:lnSpc>
            </a:pPr>
            <a:r>
              <a:rPr lang="ru-RU" sz="1400" dirty="0" smtClean="0"/>
              <a:t>В 1962 </a:t>
            </a:r>
            <a:r>
              <a:rPr lang="ru-RU" sz="1400" dirty="0" smtClean="0"/>
              <a:t>г. </a:t>
            </a:r>
            <a:r>
              <a:rPr lang="ru-RU" sz="1400" dirty="0" smtClean="0"/>
              <a:t>вступил в ряды КПСС</a:t>
            </a:r>
            <a:r>
              <a:rPr lang="ru-RU" sz="1400" dirty="0" smtClean="0"/>
              <a:t>. В </a:t>
            </a:r>
            <a:r>
              <a:rPr lang="ru-RU" sz="1400" dirty="0" smtClean="0"/>
              <a:t>1963 </a:t>
            </a:r>
            <a:r>
              <a:rPr lang="ru-RU" sz="1400" dirty="0" smtClean="0"/>
              <a:t>г. </a:t>
            </a:r>
            <a:r>
              <a:rPr lang="ru-RU" sz="1400" dirty="0" smtClean="0"/>
              <a:t>работал главным агрономом в совхозе «Федоровский», затем главным агрономом производственного управления Духовщинского района. В 1964 </a:t>
            </a:r>
            <a:r>
              <a:rPr lang="ru-RU" sz="1400" dirty="0" smtClean="0"/>
              <a:t>г. </a:t>
            </a:r>
            <a:r>
              <a:rPr lang="ru-RU" sz="1400" dirty="0" smtClean="0"/>
              <a:t>избран председателем колхоза «Пламя» Духовщинского района и проработал на этой должности до 1972 </a:t>
            </a:r>
            <a:r>
              <a:rPr lang="ru-RU" sz="1400" dirty="0" smtClean="0"/>
              <a:t>г. </a:t>
            </a:r>
            <a:r>
              <a:rPr lang="ru-RU" sz="1400" dirty="0" smtClean="0"/>
              <a:t>В эти годы был членом Бюро райкома КПСС.</a:t>
            </a:r>
          </a:p>
          <a:p>
            <a:pPr indent="355600" algn="just">
              <a:lnSpc>
                <a:spcPct val="150000"/>
              </a:lnSpc>
            </a:pPr>
            <a:r>
              <a:rPr lang="ru-RU" sz="1400" dirty="0" smtClean="0"/>
              <a:t>С 1972 </a:t>
            </a:r>
            <a:r>
              <a:rPr lang="ru-RU" sz="1400" dirty="0" smtClean="0"/>
              <a:t>г. </a:t>
            </a:r>
            <a:r>
              <a:rPr lang="ru-RU" sz="1400" dirty="0" smtClean="0"/>
              <a:t>по 1985 </a:t>
            </a:r>
            <a:r>
              <a:rPr lang="ru-RU" sz="1400" dirty="0" smtClean="0"/>
              <a:t>г. работал </a:t>
            </a:r>
            <a:r>
              <a:rPr lang="ru-RU" sz="1400" dirty="0" smtClean="0"/>
              <a:t>в </a:t>
            </a:r>
            <a:r>
              <a:rPr lang="ru-RU" sz="1400" dirty="0" err="1" smtClean="0"/>
              <a:t>Шумячском</a:t>
            </a:r>
            <a:r>
              <a:rPr lang="ru-RU" sz="1400" dirty="0" smtClean="0"/>
              <a:t> районе на должностях начальника управления сельского хозяйства, Председателя районного исполкома Советов, первого секретаря </a:t>
            </a:r>
            <a:r>
              <a:rPr lang="ru-RU" sz="1400" dirty="0" err="1" smtClean="0"/>
              <a:t>Шумячского</a:t>
            </a:r>
            <a:r>
              <a:rPr lang="ru-RU" sz="1400" dirty="0" smtClean="0"/>
              <a:t> райкома КПСС.</a:t>
            </a:r>
          </a:p>
          <a:p>
            <a:pPr indent="355600" algn="just">
              <a:lnSpc>
                <a:spcPct val="150000"/>
              </a:lnSpc>
            </a:pPr>
            <a:r>
              <a:rPr lang="ru-RU" sz="1400" dirty="0" smtClean="0"/>
              <a:t>В ноябре 1985 </a:t>
            </a:r>
            <a:r>
              <a:rPr lang="ru-RU" sz="1400" dirty="0" smtClean="0"/>
              <a:t>г. </a:t>
            </a:r>
            <a:r>
              <a:rPr lang="ru-RU" sz="1400" dirty="0" smtClean="0"/>
              <a:t>возглавил Смоленский райком партии. С </a:t>
            </a:r>
            <a:r>
              <a:rPr lang="ru-RU" sz="1400" smtClean="0"/>
              <a:t>1991 </a:t>
            </a:r>
            <a:r>
              <a:rPr lang="ru-RU" sz="1400" smtClean="0"/>
              <a:t>года </a:t>
            </a:r>
            <a:r>
              <a:rPr lang="ru-RU" sz="1400" dirty="0" smtClean="0"/>
              <a:t>и вплоть до выхода на пенсию в марте 1998 </a:t>
            </a:r>
            <a:r>
              <a:rPr lang="ru-RU" sz="1400" dirty="0" smtClean="0"/>
              <a:t>г. </a:t>
            </a:r>
            <a:r>
              <a:rPr lang="ru-RU" sz="1400" dirty="0" smtClean="0"/>
              <a:t>был заместителем Генерального директора ЗАО «Российские семена».</a:t>
            </a:r>
          </a:p>
          <a:p>
            <a:pPr indent="355600" algn="just">
              <a:lnSpc>
                <a:spcPct val="150000"/>
              </a:lnSpc>
            </a:pPr>
            <a:r>
              <a:rPr lang="ru-RU" sz="1400" dirty="0" smtClean="0"/>
              <a:t>За время работы был награждён орденом «Знак Почета» (30.04.1966 г.), Медалью «За трудовую доблесть» (11.12.1973 г.), Медалью «За доблестный труд» (10.09.1982 г.) </a:t>
            </a:r>
            <a:endParaRPr lang="ru-RU" sz="1400" dirty="0" smtClean="0"/>
          </a:p>
          <a:p>
            <a:pPr algn="ctr"/>
            <a:endParaRPr lang="ru-RU" sz="600" dirty="0" smtClean="0"/>
          </a:p>
          <a:p>
            <a:pPr algn="ctr"/>
            <a:r>
              <a:rPr lang="ru-RU" sz="1400" dirty="0" smtClean="0"/>
              <a:t>28 мая 2021 года</a:t>
            </a:r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1403</TotalTime>
  <Words>236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155</cp:revision>
  <dcterms:created xsi:type="dcterms:W3CDTF">2020-02-06T13:57:22Z</dcterms:created>
  <dcterms:modified xsi:type="dcterms:W3CDTF">2023-03-17T08:57:45Z</dcterms:modified>
</cp:coreProperties>
</file>